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803" r:id="rId3"/>
    <p:sldId id="767" r:id="rId4"/>
    <p:sldId id="785" r:id="rId5"/>
    <p:sldId id="747" r:id="rId6"/>
    <p:sldId id="748" r:id="rId8"/>
    <p:sldId id="852" r:id="rId9"/>
    <p:sldId id="851" r:id="rId10"/>
    <p:sldId id="854" r:id="rId11"/>
    <p:sldId id="941" r:id="rId12"/>
    <p:sldId id="855" r:id="rId13"/>
    <p:sldId id="856" r:id="rId14"/>
    <p:sldId id="859" r:id="rId15"/>
    <p:sldId id="890" r:id="rId16"/>
    <p:sldId id="857" r:id="rId17"/>
    <p:sldId id="864" r:id="rId18"/>
    <p:sldId id="887" r:id="rId19"/>
    <p:sldId id="865" r:id="rId20"/>
    <p:sldId id="866" r:id="rId21"/>
    <p:sldId id="858" r:id="rId22"/>
    <p:sldId id="861" r:id="rId23"/>
    <p:sldId id="918" r:id="rId24"/>
    <p:sldId id="862" r:id="rId25"/>
    <p:sldId id="940" r:id="rId26"/>
    <p:sldId id="863" r:id="rId27"/>
    <p:sldId id="886" r:id="rId28"/>
    <p:sldId id="889" r:id="rId29"/>
    <p:sldId id="976" r:id="rId30"/>
    <p:sldId id="975" r:id="rId31"/>
    <p:sldId id="888" r:id="rId32"/>
    <p:sldId id="772" r:id="rId33"/>
    <p:sldId id="771" r:id="rId34"/>
    <p:sldId id="769" r:id="rId35"/>
    <p:sldId id="768" r:id="rId36"/>
    <p:sldId id="770" r:id="rId37"/>
    <p:sldId id="295" r:id="rId38"/>
    <p:sldId id="562" r:id="rId39"/>
    <p:sldId id="749" r:id="rId40"/>
    <p:sldId id="268" r:id="rId41"/>
    <p:sldId id="580" r:id="rId42"/>
    <p:sldId id="515" r:id="rId43"/>
    <p:sldId id="526" r:id="rId44"/>
    <p:sldId id="786" r:id="rId45"/>
    <p:sldId id="579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" initials="z" lastIdx="1" clrIdx="0"/>
  <p:cmAuthor id="0" name="Mia Vida Villanueva" initials="MVV" lastIdx="1" clrIdx="0"/>
  <p:cmAuthor id="7" name="1206988966@qq.com" initials="1" lastIdx="1" clrIdx="2"/>
  <p:cmAuthor id="8" name="姜伟光" initials="姜" lastIdx="1" clrIdx="0"/>
  <p:cmAuthor id="2" name="作者" initials="A" lastIdx="1" clrIdx="1"/>
  <p:cmAuthor id="3" name="lenovo" initials="l" lastIdx="6" clrIdx="2"/>
  <p:cmAuthor id="4" name="Administrator" initials="A" lastIdx="4" clrIdx="3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FC8F22"/>
    <a:srgbClr val="93F3E2"/>
    <a:srgbClr val="96EBF1"/>
    <a:srgbClr val="FFC000"/>
    <a:srgbClr val="060F1E"/>
    <a:srgbClr val="D53C4C"/>
    <a:srgbClr val="B0590A"/>
    <a:srgbClr val="FFC435"/>
    <a:srgbClr val="FDE9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96" autoAdjust="0"/>
    <p:restoredTop sz="94660"/>
  </p:normalViewPr>
  <p:slideViewPr>
    <p:cSldViewPr snapToGrid="0">
      <p:cViewPr varScale="1">
        <p:scale>
          <a:sx n="71" d="100"/>
          <a:sy n="71" d="100"/>
        </p:scale>
        <p:origin x="546" y="60"/>
      </p:cViewPr>
      <p:guideLst>
        <p:guide orient="horz" pos="2290"/>
        <p:guide pos="370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0" Type="http://schemas.openxmlformats.org/officeDocument/2006/relationships/commentAuthors" Target="commentAuthors.xml"/><Relationship Id="rId5" Type="http://schemas.openxmlformats.org/officeDocument/2006/relationships/slide" Target="slides/slide3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B2C38-442E-4A34-B087-99D2F692CC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cent/tinker/blob/dev/tinker-android/tinker-android-loader/src/main/java/com/tencent/tinker/loader/SystemClassLoaderAdder.java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https://github.com/Tencent/tinker/blob/dev/tinker-android/tinker-android-loader/src/main/java/com/tencent/tinker/loader/SystemClassLoaderAdder.java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1.  </a:t>
            </a:r>
            <a:r>
              <a:rPr lang="zh-CN" altLang="en-US"/>
              <a:t>Palette：您可以拖到布局中的视图和视图组列表。</a:t>
            </a:r>
            <a:endParaRPr lang="zh-CN" altLang="en-US"/>
          </a:p>
          <a:p>
            <a:r>
              <a:rPr lang="en-US" altLang="zh-CN"/>
              <a:t>2.  </a:t>
            </a:r>
            <a:r>
              <a:rPr lang="zh-CN" altLang="en-US"/>
              <a:t>Component Tree：查看布局的层次结构。</a:t>
            </a:r>
            <a:endParaRPr lang="zh-CN" altLang="en-US"/>
          </a:p>
          <a:p>
            <a:r>
              <a:rPr lang="en-US" altLang="zh-CN"/>
              <a:t>3.  </a:t>
            </a:r>
            <a:r>
              <a:rPr lang="zh-CN" altLang="en-US"/>
              <a:t>Toolbar：用于在编辑器中配置布局外观及更改某些布局属性的按钮。</a:t>
            </a:r>
            <a:endParaRPr lang="zh-CN" altLang="en-US"/>
          </a:p>
          <a:p>
            <a:r>
              <a:rPr lang="en-US" altLang="zh-CN"/>
              <a:t>4.  </a:t>
            </a:r>
            <a:r>
              <a:rPr lang="zh-CN" altLang="en-US"/>
              <a:t>Design editor：Design 视图和/或 Blueprint 视图中的布局。</a:t>
            </a:r>
            <a:endParaRPr lang="zh-CN" altLang="en-US"/>
          </a:p>
          <a:p>
            <a:r>
              <a:rPr lang="en-US" altLang="zh-CN"/>
              <a:t>5.  </a:t>
            </a:r>
            <a:r>
              <a:rPr lang="zh-CN" altLang="en-US"/>
              <a:t>Attributes：用于对所选视图的属性进行控制的控件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上面这些属性命名非常有规律，例如前面的 layout 说明这是一个布局属性，中间的 constraintXXX 为对当前 View 上的某个属性做的约束，而最后的 toXXOf 为当前 View 约束的对象以及约束的方位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与父</a:t>
            </a:r>
            <a:r>
              <a:rPr lang="en-US" altLang="zh-CN"/>
              <a:t>view</a:t>
            </a:r>
            <a:r>
              <a:rPr lang="zh-CN" altLang="en-US"/>
              <a:t>的相对位置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与兄弟节点的相对位置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兄弟节点同边对其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1. margin 值只能为大于等于0的数字</a:t>
            </a:r>
            <a:endParaRPr lang="en-US" altLang="zh-CN"/>
          </a:p>
          <a:p>
            <a:r>
              <a:rPr lang="en-US" altLang="zh-CN"/>
              <a:t>2. 控制当前 View 所参考的 View 状态为 GONE 的时候的 margin 值</a:t>
            </a:r>
            <a:endParaRPr lang="en-US" altLang="zh-CN"/>
          </a:p>
          <a:p>
            <a:r>
              <a:rPr lang="en-US" altLang="zh-CN"/>
              <a:t>3. padding</a:t>
            </a:r>
            <a:r>
              <a:rPr lang="zh-CN" altLang="en-US"/>
              <a:t>内边距和之前的一样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像上面提到的这种对称相反布局约束会把 View 居中对齐，使用 Bias 可以改变两边的权重（类似于 LinearLayout 中的 weight 属性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像上面提到的这种对称相反布局约束会把 View 居中对齐，使用 Bias 可以改变两边的权重（类似于 LinearLayout 中的 weight 属性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WRAP_CONTENT : enforcing constraints（强制约束）</a:t>
            </a:r>
            <a:endParaRPr lang="zh-CN" altLang="en-US"/>
          </a:p>
          <a:p>
            <a:r>
              <a:rPr lang="zh-CN" altLang="en-US"/>
              <a:t>说的是控件的宽设置为 WRAP_CONTENT （包裹内容）时，如果实际宽度超过了约束的最大宽度，那么约束会失效（高同理），为了防止约束失效，增加了以下属性：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app:layout_constrainedWidth=”true|false” //默认false</a:t>
            </a:r>
            <a:endParaRPr lang="zh-CN" altLang="en-US"/>
          </a:p>
          <a:p>
            <a:r>
              <a:rPr lang="zh-CN" altLang="en-US"/>
              <a:t>app:layout_constrainedHeight=”true|false” //默认false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像上面提到的这种对称相反布局约束会把 View 居中对齐，使用 Bias 可以改变两边的权重（类似于 LinearLayout 中的 weight 属性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1. </a:t>
            </a:r>
            <a:r>
              <a:rPr lang="zh-CN" altLang="en-US"/>
              <a:t>多个 View 相互在同一个方向上双向引用就创建了一个 Chain。什么是双向引用呢？ 比如在水平方向上两个 Button A 和 B，如果 A 的右边位于 B 的左边，而 B 的左边位于 A 的右边，则就是一个双向引用</a:t>
            </a:r>
            <a:endParaRPr lang="zh-CN" altLang="en-US"/>
          </a:p>
          <a:p>
            <a:r>
              <a:rPr lang="en-US" altLang="zh-CN"/>
              <a:t>2. Chain 的属性由该群组的第一个 View 上的属性所控制（第一个 View 被称之为 Chain head）</a:t>
            </a:r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2E29C6-0111-42B2-975B-ABC1085A3B4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8D383-689C-46E9-A7EE-4BEEA1EBC0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/>
        </p:nvCxnSpPr>
        <p:spPr>
          <a:xfrm>
            <a:off x="347980" y="278765"/>
            <a:ext cx="0" cy="306070"/>
          </a:xfrm>
          <a:prstGeom prst="line">
            <a:avLst/>
          </a:prstGeom>
          <a:ln w="57150">
            <a:solidFill>
              <a:srgbClr val="6A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408940" y="283210"/>
            <a:ext cx="0" cy="297180"/>
          </a:xfrm>
          <a:prstGeom prst="line">
            <a:avLst/>
          </a:prstGeom>
          <a:ln w="19050">
            <a:solidFill>
              <a:srgbClr val="6A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 descr="组1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2315" y="236855"/>
            <a:ext cx="1001395" cy="3803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9" Type="http://schemas.openxmlformats.org/officeDocument/2006/relationships/image" Target="../media/image1.png"/><Relationship Id="rId28" Type="http://schemas.openxmlformats.org/officeDocument/2006/relationships/hyperlink" Target="http://ibaotu.com/ppt/" TargetMode="Externa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83820" y="-144780"/>
            <a:ext cx="12386945" cy="7128510"/>
          </a:xfrm>
          <a:prstGeom prst="rect">
            <a:avLst/>
          </a:prstGeom>
          <a:solidFill>
            <a:srgbClr val="060F1E"/>
          </a:solidFill>
          <a:ln>
            <a:solidFill>
              <a:srgbClr val="061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520065" y="5892165"/>
            <a:ext cx="36525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享学课堂，让学习成为一种享受！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520065" y="6168390"/>
            <a:ext cx="3825875" cy="2755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zh-CN" altLang="en-US" sz="12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字魂59号-创粗黑" panose="00000500000000000000" pitchFamily="2" charset="-122"/>
              </a:rPr>
              <a:t>更多精彩课程：</a:t>
            </a:r>
            <a:r>
              <a:rPr lang="en-US" altLang="zh-CN" sz="12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字魂59号-创粗黑" panose="00000500000000000000" pitchFamily="2" charset="-122"/>
                <a:hlinkClick r:id="rId28"/>
              </a:rPr>
              <a:t>https://enjoy.ke.qq.com/</a:t>
            </a:r>
            <a:endParaRPr lang="en-US" altLang="zh-CN" sz="12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字魂59号-创粗黑" panose="00000500000000000000" pitchFamily="2" charset="-122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642620" y="5843270"/>
            <a:ext cx="27686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rgbClr val="060F1E"/>
                </a:gs>
              </a:gsLst>
              <a:lin ang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347980" y="287655"/>
            <a:ext cx="0" cy="306070"/>
          </a:xfrm>
          <a:prstGeom prst="line">
            <a:avLst/>
          </a:prstGeom>
          <a:ln w="57150">
            <a:solidFill>
              <a:srgbClr val="6A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408940" y="292100"/>
            <a:ext cx="0" cy="297180"/>
          </a:xfrm>
          <a:prstGeom prst="line">
            <a:avLst/>
          </a:prstGeom>
          <a:ln w="19050">
            <a:solidFill>
              <a:srgbClr val="6A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 descr="组1logo"/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>
            <a:off x="10902315" y="236855"/>
            <a:ext cx="1001395" cy="3803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7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7.xml"/><Relationship Id="rId3" Type="http://schemas.openxmlformats.org/officeDocument/2006/relationships/image" Target="../media/image3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2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tags" Target="../tags/tag25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6.xml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50.png"/><Relationship Id="rId1" Type="http://schemas.openxmlformats.org/officeDocument/2006/relationships/tags" Target="../tags/tag28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51.png"/><Relationship Id="rId1" Type="http://schemas.openxmlformats.org/officeDocument/2006/relationships/tags" Target="../tags/tag29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6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.jpeg"/><Relationship Id="rId1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.xml"/><Relationship Id="rId8" Type="http://schemas.openxmlformats.org/officeDocument/2006/relationships/image" Target="../media/image59.png"/><Relationship Id="rId7" Type="http://schemas.openxmlformats.org/officeDocument/2006/relationships/image" Target="../media/image58.jpeg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0" Type="http://schemas.openxmlformats.org/officeDocument/2006/relationships/notesSlide" Target="../notesSlides/notesSlide17.xml"/><Relationship Id="rId1" Type="http://schemas.openxmlformats.org/officeDocument/2006/relationships/image" Target="../media/image6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6.jpe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.png"/><Relationship Id="rId8" Type="http://schemas.openxmlformats.org/officeDocument/2006/relationships/image" Target="../media/image68.png"/><Relationship Id="rId7" Type="http://schemas.openxmlformats.org/officeDocument/2006/relationships/image" Target="../media/image67.png"/><Relationship Id="rId6" Type="http://schemas.openxmlformats.org/officeDocument/2006/relationships/image" Target="../media/image66.png"/><Relationship Id="rId5" Type="http://schemas.openxmlformats.org/officeDocument/2006/relationships/image" Target="../media/image65.jpeg"/><Relationship Id="rId4" Type="http://schemas.openxmlformats.org/officeDocument/2006/relationships/image" Target="../media/image64.png"/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5" Type="http://schemas.openxmlformats.org/officeDocument/2006/relationships/notesSlide" Target="../notesSlides/notesSlide19.xml"/><Relationship Id="rId14" Type="http://schemas.openxmlformats.org/officeDocument/2006/relationships/slideLayout" Target="../slideLayouts/slideLayout24.xml"/><Relationship Id="rId13" Type="http://schemas.openxmlformats.org/officeDocument/2006/relationships/image" Target="../media/image73.png"/><Relationship Id="rId12" Type="http://schemas.openxmlformats.org/officeDocument/2006/relationships/image" Target="../media/image72.png"/><Relationship Id="rId11" Type="http://schemas.openxmlformats.org/officeDocument/2006/relationships/image" Target="../media/image71.png"/><Relationship Id="rId10" Type="http://schemas.openxmlformats.org/officeDocument/2006/relationships/image" Target="../media/image70.png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5" Type="http://schemas.openxmlformats.org/officeDocument/2006/relationships/tags" Target="../tags/tag8.xml"/><Relationship Id="rId4" Type="http://schemas.openxmlformats.org/officeDocument/2006/relationships/image" Target="../media/image7.png"/><Relationship Id="rId3" Type="http://schemas.openxmlformats.org/officeDocument/2006/relationships/tags" Target="../tags/tag7.xml"/><Relationship Id="rId2" Type="http://schemas.openxmlformats.org/officeDocument/2006/relationships/image" Target="../media/image6.jpeg"/><Relationship Id="rId1" Type="http://schemas.openxmlformats.org/officeDocument/2006/relationships/tags" Target="../tags/tag6.xml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26.xml"/><Relationship Id="rId5" Type="http://schemas.openxmlformats.org/officeDocument/2006/relationships/image" Target="../media/image6.jpeg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78.png"/><Relationship Id="rId1" Type="http://schemas.openxmlformats.org/officeDocument/2006/relationships/image" Target="../media/image6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0" Type="http://schemas.openxmlformats.org/officeDocument/2006/relationships/notesSlide" Target="../notesSlides/notesSlide22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jpeg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tags" Target="../tags/tag11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image" Target="../media/image11.jpeg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24.xml"/><Relationship Id="rId14" Type="http://schemas.openxmlformats.org/officeDocument/2006/relationships/image" Target="../media/image12.png"/><Relationship Id="rId13" Type="http://schemas.openxmlformats.org/officeDocument/2006/relationships/tags" Target="../tags/tag23.xml"/><Relationship Id="rId12" Type="http://schemas.openxmlformats.org/officeDocument/2006/relationships/tags" Target="../tags/tag22.xml"/><Relationship Id="rId11" Type="http://schemas.openxmlformats.org/officeDocument/2006/relationships/tags" Target="../tags/tag21.xml"/><Relationship Id="rId10" Type="http://schemas.openxmlformats.org/officeDocument/2006/relationships/tags" Target="../tags/tag20.xml"/><Relationship Id="rId1" Type="http://schemas.openxmlformats.org/officeDocument/2006/relationships/tags" Target="../tags/tag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2828925" y="4206875"/>
            <a:ext cx="6097588" cy="29686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 fontAlgn="auto"/>
            <a:r>
              <a:rPr lang="en-US" altLang="zh-CN" sz="1335" strike="noStrike" noProof="1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THANK YOU FOR WATCHING</a:t>
            </a:r>
            <a:endParaRPr lang="zh-CN" altLang="en-US" sz="1335" strike="noStrike" noProof="1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1" name="PA_组合 20"/>
          <p:cNvGrpSpPr/>
          <p:nvPr/>
        </p:nvGrpSpPr>
        <p:grpSpPr>
          <a:xfrm>
            <a:off x="-25400" y="3955098"/>
            <a:ext cx="12192000" cy="71437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7897" name="Picture 5" descr="C:\Users\dev\Desktop\x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420688"/>
            <a:ext cx="1331913" cy="1331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8" name="文本框 1"/>
          <p:cNvSpPr txBox="1"/>
          <p:nvPr/>
        </p:nvSpPr>
        <p:spPr>
          <a:xfrm>
            <a:off x="2219325" y="1861185"/>
            <a:ext cx="7915275" cy="878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lang="zh-CN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约束布局</a:t>
            </a:r>
            <a:endParaRPr lang="zh-CN" sz="3200" dirty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grpSp>
        <p:nvGrpSpPr>
          <p:cNvPr id="37899" name="组合 1"/>
          <p:cNvGrpSpPr/>
          <p:nvPr/>
        </p:nvGrpSpPr>
        <p:grpSpPr>
          <a:xfrm>
            <a:off x="4269105" y="4504062"/>
            <a:ext cx="4051688" cy="368300"/>
            <a:chOff x="1139058" y="5604513"/>
            <a:chExt cx="4051823" cy="367746"/>
          </a:xfrm>
        </p:grpSpPr>
        <p:grpSp>
          <p:nvGrpSpPr>
            <p:cNvPr id="37900" name="PA_组合 23"/>
            <p:cNvGrpSpPr/>
            <p:nvPr/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2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3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05" name="PA_文本框 19"/>
            <p:cNvSpPr txBox="1"/>
            <p:nvPr>
              <p:custDataLst>
                <p:tags r:id="rId3"/>
              </p:custDataLst>
            </p:nvPr>
          </p:nvSpPr>
          <p:spPr>
            <a:xfrm>
              <a:off x="1498233" y="5604513"/>
              <a:ext cx="369264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3417671365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906" name="组合 2"/>
          <p:cNvGrpSpPr/>
          <p:nvPr/>
        </p:nvGrpSpPr>
        <p:grpSpPr>
          <a:xfrm>
            <a:off x="4277678" y="5264150"/>
            <a:ext cx="3930778" cy="368300"/>
            <a:chOff x="4060522" y="5638470"/>
            <a:chExt cx="3931720" cy="367746"/>
          </a:xfrm>
        </p:grpSpPr>
        <p:grpSp>
          <p:nvGrpSpPr>
            <p:cNvPr id="37907" name="PA_组合 14"/>
            <p:cNvGrpSpPr/>
            <p:nvPr/>
          </p:nvGrpSpPr>
          <p:grpSpPr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9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9" name="Group 16"/>
              <p:cNvGrpSpPr/>
              <p:nvPr/>
            </p:nvGrpSpPr>
            <p:grpSpPr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10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12" name="PA_文本框 20"/>
            <p:cNvSpPr txBox="1"/>
            <p:nvPr>
              <p:custDataLst>
                <p:tags r:id="rId4"/>
              </p:custDataLst>
            </p:nvPr>
          </p:nvSpPr>
          <p:spPr>
            <a:xfrm>
              <a:off x="4411254" y="5638470"/>
              <a:ext cx="358098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课程咨询桃子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1413650094</a:t>
              </a:r>
              <a:endParaRPr dirty="0">
                <a:solidFill>
                  <a:srgbClr val="7A7A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171440" y="3587115"/>
            <a:ext cx="16205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20:05</a:t>
            </a:r>
            <a:r>
              <a:rPr lang="zh-CN" altLang="en-US"/>
              <a:t>正式上课</a:t>
            </a:r>
            <a:endParaRPr lang="zh-CN" altLang="en-US"/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pic>
        <p:nvPicPr>
          <p:cNvPr id="3" name="图片 2" descr="IQ%6OOKT})4Y$UI)KNMVL7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855" y="1381760"/>
            <a:ext cx="5000625" cy="18764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3855" y="3321050"/>
            <a:ext cx="107543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FF00"/>
                </a:solidFill>
              </a:rPr>
              <a:t>控制 View 最大尺寸和最小尺寸的属性，可以设置到 ConstraintLayout 上来控制 ConstraintLayout 的尺寸信息</a:t>
            </a:r>
            <a:r>
              <a:rPr lang="zh-CN" altLang="en-US"/>
              <a:t>30#ixzz6FmLsqYlm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95275" y="921385"/>
            <a:ext cx="6366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00B0F0"/>
                </a:solidFill>
              </a:rPr>
              <a:t>ConstraintLayout</a:t>
            </a:r>
            <a:r>
              <a:rPr lang="zh-CN" altLang="en-US" sz="2400">
                <a:solidFill>
                  <a:srgbClr val="00B0F0"/>
                </a:solidFill>
              </a:rPr>
              <a:t>本身的基本属性</a:t>
            </a:r>
            <a:endParaRPr lang="zh-CN" altLang="en-US" sz="240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3870" y="801370"/>
            <a:ext cx="6366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00B0F0"/>
                </a:solidFill>
              </a:rPr>
              <a:t>ConstraintLayout</a:t>
            </a:r>
            <a:r>
              <a:rPr lang="zh-CN" altLang="en-US" sz="2400">
                <a:solidFill>
                  <a:srgbClr val="00B0F0"/>
                </a:solidFill>
              </a:rPr>
              <a:t>相对定位属性</a:t>
            </a:r>
            <a:endParaRPr lang="zh-CN" altLang="en-US" sz="2400">
              <a:solidFill>
                <a:srgbClr val="00B0F0"/>
              </a:solidFill>
            </a:endParaRPr>
          </a:p>
        </p:txBody>
      </p:sp>
      <p:pic>
        <p:nvPicPr>
          <p:cNvPr id="3" name="图片 2" descr="55W3%GMNFV(FE8%MU]KZ2H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870" y="2078355"/>
            <a:ext cx="9458325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pic>
        <p:nvPicPr>
          <p:cNvPr id="4" name="图片 3" descr="H%PKHS7RIAA~_QTW8JZYPN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6440" y="60325"/>
            <a:ext cx="8686800" cy="56864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EUW{TNP%}P~OWXDBQDP3)$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9675" y="1733550"/>
            <a:ext cx="977265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5275" y="921385"/>
            <a:ext cx="6366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00B0F0"/>
                </a:solidFill>
              </a:rPr>
              <a:t>ConstraintLayout</a:t>
            </a:r>
            <a:r>
              <a:rPr lang="zh-CN" altLang="en-US" sz="2400">
                <a:solidFill>
                  <a:srgbClr val="00B0F0"/>
                </a:solidFill>
              </a:rPr>
              <a:t>的边距</a:t>
            </a:r>
            <a:endParaRPr lang="zh-CN" altLang="en-US" sz="2400">
              <a:solidFill>
                <a:srgbClr val="00B0F0"/>
              </a:solidFill>
            </a:endParaRPr>
          </a:p>
        </p:txBody>
      </p:sp>
      <p:pic>
        <p:nvPicPr>
          <p:cNvPr id="3" name="图片 2" descr="34O05TRF9`JDDIFJHHNRXD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36370"/>
            <a:ext cx="6200775" cy="3228975"/>
          </a:xfrm>
          <a:prstGeom prst="rect">
            <a:avLst/>
          </a:prstGeom>
        </p:spPr>
      </p:pic>
      <p:pic>
        <p:nvPicPr>
          <p:cNvPr id="4" name="图片 3" descr="(QC(CFES4Y8M2%JMF{1~PS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610" y="1436370"/>
            <a:ext cx="6000750" cy="27813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5275" y="921385"/>
            <a:ext cx="6366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00B0F0"/>
                </a:solidFill>
              </a:rPr>
              <a:t>ConstraintLayout</a:t>
            </a:r>
            <a:r>
              <a:rPr lang="zh-CN" altLang="en-US" sz="2400">
                <a:solidFill>
                  <a:srgbClr val="00B0F0"/>
                </a:solidFill>
              </a:rPr>
              <a:t>的居中和偏移(bias)</a:t>
            </a:r>
            <a:endParaRPr lang="zh-CN" altLang="en-US" sz="2400">
              <a:solidFill>
                <a:srgbClr val="00B0F0"/>
              </a:solidFill>
            </a:endParaRPr>
          </a:p>
        </p:txBody>
      </p:sp>
      <p:pic>
        <p:nvPicPr>
          <p:cNvPr id="6" name="图片 5" descr="ASDV(%~D5736P3LB](6OIF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285" y="1620520"/>
            <a:ext cx="7372350" cy="8191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pic>
        <p:nvPicPr>
          <p:cNvPr id="3" name="图片 2" descr="H2X]T4DX3B{KXQZVBLTUR7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870" y="1276985"/>
            <a:ext cx="10058400" cy="27387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5275" y="921385"/>
            <a:ext cx="6366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00B0F0"/>
                </a:solidFill>
              </a:rPr>
              <a:t>ConstraintLayout</a:t>
            </a:r>
            <a:r>
              <a:rPr lang="zh-CN" altLang="en-US" sz="2400">
                <a:solidFill>
                  <a:srgbClr val="00B0F0"/>
                </a:solidFill>
              </a:rPr>
              <a:t>的子</a:t>
            </a:r>
            <a:r>
              <a:rPr lang="en-US" altLang="zh-CN" sz="2400">
                <a:solidFill>
                  <a:srgbClr val="00B0F0"/>
                </a:solidFill>
              </a:rPr>
              <a:t>View</a:t>
            </a:r>
            <a:r>
              <a:rPr lang="zh-CN" altLang="en-US" sz="2400">
                <a:solidFill>
                  <a:srgbClr val="00B0F0"/>
                </a:solidFill>
              </a:rPr>
              <a:t>的尺寸控制</a:t>
            </a:r>
            <a:endParaRPr lang="zh-CN" altLang="en-US" sz="2400">
              <a:solidFill>
                <a:srgbClr val="00B0F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59765" y="1638300"/>
            <a:ext cx="1153223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FFFF00"/>
                </a:solidFill>
              </a:rPr>
              <a:t>– 使用确定的尺寸，比如 48dp</a:t>
            </a:r>
            <a:endParaRPr lang="zh-CN" altLang="en-US" sz="2400">
              <a:solidFill>
                <a:srgbClr val="FFFF00"/>
              </a:solidFill>
            </a:endParaRPr>
          </a:p>
          <a:p>
            <a:r>
              <a:rPr lang="zh-CN" altLang="en-US" sz="2400">
                <a:solidFill>
                  <a:srgbClr val="FFFF00"/>
                </a:solidFill>
              </a:rPr>
              <a:t>– 使用 WRAP_CONTENT ，和其他地方的 WRAP_CONTENT 一样</a:t>
            </a:r>
            <a:endParaRPr lang="zh-CN" altLang="en-US" sz="2400">
              <a:solidFill>
                <a:srgbClr val="FFFF00"/>
              </a:solidFill>
            </a:endParaRPr>
          </a:p>
          <a:p>
            <a:r>
              <a:rPr lang="zh-CN" altLang="en-US" sz="2400">
                <a:solidFill>
                  <a:srgbClr val="FFFF00"/>
                </a:solidFill>
              </a:rPr>
              <a:t>– 使用 0dp，这个选项等于 “MATCH_CONSTRAINT”，也就是和约束规则指定的宽(高)度一样</a:t>
            </a:r>
            <a:endParaRPr lang="zh-CN" altLang="en-US" sz="2400">
              <a:solidFill>
                <a:srgbClr val="FFFF00"/>
              </a:solidFill>
            </a:endParaRPr>
          </a:p>
          <a:p>
            <a:r>
              <a:rPr lang="zh-CN" altLang="en-US" sz="2400">
                <a:solidFill>
                  <a:srgbClr val="FFFF00"/>
                </a:solidFill>
                <a:sym typeface="+mn-ea"/>
              </a:rPr>
              <a:t>– </a:t>
            </a:r>
            <a:r>
              <a:rPr lang="zh-CN" altLang="en-US" sz="2400">
                <a:solidFill>
                  <a:srgbClr val="FF0000"/>
                </a:solidFill>
                <a:sym typeface="+mn-ea"/>
              </a:rPr>
              <a:t>MATCH_PARENT 属性无法在 ConstraintLayout 里面的 子 View 上使用</a:t>
            </a:r>
            <a:endParaRPr lang="zh-CN" altLang="en-US" sz="240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4" name="图片 3" descr="%W)EJ1@EZOE[)~E~2@)KGS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390" y="2488565"/>
            <a:ext cx="333375" cy="276225"/>
          </a:xfrm>
          <a:prstGeom prst="rect">
            <a:avLst/>
          </a:prstGeom>
        </p:spPr>
      </p:pic>
      <p:pic>
        <p:nvPicPr>
          <p:cNvPr id="6" name="图片 5" descr="~5A9_LW)A~`XR@CTFV(]46V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90" y="1737360"/>
            <a:ext cx="333375" cy="276225"/>
          </a:xfrm>
          <a:prstGeom prst="rect">
            <a:avLst/>
          </a:prstGeom>
        </p:spPr>
      </p:pic>
      <p:pic>
        <p:nvPicPr>
          <p:cNvPr id="7" name="图片 6" descr="5QY9FNXPWFA{@8CKEUEC1SV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90" y="2133600"/>
            <a:ext cx="333375" cy="2762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5275" y="921385"/>
            <a:ext cx="6366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00B0F0"/>
                </a:solidFill>
              </a:rPr>
              <a:t>ConstraintLayout</a:t>
            </a:r>
            <a:r>
              <a:rPr lang="zh-CN" altLang="en-US" sz="2400">
                <a:solidFill>
                  <a:srgbClr val="00B0F0"/>
                </a:solidFill>
              </a:rPr>
              <a:t>控制子</a:t>
            </a:r>
            <a:r>
              <a:rPr lang="en-US" altLang="zh-CN" sz="2400">
                <a:solidFill>
                  <a:srgbClr val="00B0F0"/>
                </a:solidFill>
              </a:rPr>
              <a:t>View</a:t>
            </a:r>
            <a:r>
              <a:rPr lang="zh-CN" altLang="en-US" sz="2400">
                <a:solidFill>
                  <a:srgbClr val="00B0F0"/>
                </a:solidFill>
              </a:rPr>
              <a:t>的宽高比</a:t>
            </a:r>
            <a:endParaRPr lang="zh-CN" altLang="en-US" sz="2400">
              <a:solidFill>
                <a:srgbClr val="00B0F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5920" y="2861310"/>
            <a:ext cx="1153223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FFFF00"/>
                </a:solidFill>
              </a:rPr>
              <a:t>layout_constraintDimensionRatio 控制子View的宽高比</a:t>
            </a:r>
            <a:endParaRPr lang="zh-CN" altLang="en-US" sz="2400">
              <a:solidFill>
                <a:srgbClr val="FFFF00"/>
              </a:solidFill>
            </a:endParaRPr>
          </a:p>
          <a:p>
            <a:r>
              <a:rPr lang="zh-CN" altLang="en-US" sz="2400">
                <a:solidFill>
                  <a:srgbClr val="FFFF00"/>
                </a:solidFill>
              </a:rPr>
              <a:t>除了上面三种设置 子 View 的尺寸以外，还可以控制 子 View 的宽高比。如果要使用宽高比则需要至少设置一个尺寸约束为 0dp，然后设置 layout_constraintDimentionRatio 属性</a:t>
            </a:r>
            <a:endParaRPr lang="zh-CN" altLang="en-US" sz="240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zh-CN" altLang="en-US" sz="2400">
                <a:solidFill>
                  <a:srgbClr val="FFFF00"/>
                </a:solidFill>
              </a:rPr>
              <a:t>– float 值，代表宽度/高度 的比率</a:t>
            </a:r>
            <a:endParaRPr lang="zh-CN" altLang="en-US" sz="240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zh-CN" altLang="en-US" sz="2400">
                <a:solidFill>
                  <a:srgbClr val="FFFF00"/>
                </a:solidFill>
              </a:rPr>
              <a:t>– “宽度:高度”这种比率值</a:t>
            </a:r>
            <a:endParaRPr lang="zh-CN" altLang="en-US" sz="2400">
              <a:solidFill>
                <a:srgbClr val="FFFF00"/>
              </a:solidFill>
            </a:endParaRPr>
          </a:p>
        </p:txBody>
      </p:sp>
      <p:pic>
        <p:nvPicPr>
          <p:cNvPr id="4" name="图片 3" descr="G[1CUDXB@$~S0B7%8LE(%(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920" y="1872615"/>
            <a:ext cx="7610475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pic>
        <p:nvPicPr>
          <p:cNvPr id="3" name="图片 2" descr="ZD~X@SJ@~XV0{TWA~SF3P)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245" y="942975"/>
            <a:ext cx="5857875" cy="1095375"/>
          </a:xfrm>
          <a:prstGeom prst="rect">
            <a:avLst/>
          </a:prstGeom>
        </p:spPr>
      </p:pic>
      <p:pic>
        <p:nvPicPr>
          <p:cNvPr id="4" name="图片 3" descr="]A%VL$_4I)2M1BN$3{CGGC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915" y="633095"/>
            <a:ext cx="2400300" cy="1714500"/>
          </a:xfrm>
          <a:prstGeom prst="rect">
            <a:avLst/>
          </a:prstGeom>
        </p:spPr>
      </p:pic>
      <p:pic>
        <p:nvPicPr>
          <p:cNvPr id="5" name="图片 4" descr="7G3D11(9G$[[313I2R@8V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915" y="2585720"/>
            <a:ext cx="2457450" cy="3486150"/>
          </a:xfrm>
          <a:prstGeom prst="rect">
            <a:avLst/>
          </a:prstGeom>
        </p:spPr>
      </p:pic>
      <p:pic>
        <p:nvPicPr>
          <p:cNvPr id="6" name="图片 5" descr="3Z7LVXX7@3XW5@72IS_DWH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55" y="3561080"/>
            <a:ext cx="6191250" cy="9810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3417671365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pic>
        <p:nvPicPr>
          <p:cNvPr id="4" name="图片 3" descr="Q0GBJOP]}%88XRGF2X)(G{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870" y="728980"/>
            <a:ext cx="10058400" cy="2064385"/>
          </a:xfrm>
          <a:prstGeom prst="rect">
            <a:avLst/>
          </a:prstGeom>
        </p:spPr>
      </p:pic>
      <p:pic>
        <p:nvPicPr>
          <p:cNvPr id="5" name="图片 4" descr="{LYE0_PO$Z0QK05_CT~@Q_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0" y="3070860"/>
            <a:ext cx="9753600" cy="25717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5V49F73FAJZC(@9D7AVB{N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5615" y="1098550"/>
            <a:ext cx="9744075" cy="32861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01015" y="4748530"/>
            <a:ext cx="83877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如果改为这个时候</a:t>
            </a:r>
            <a:r>
              <a:rPr lang="en-US" altLang="zh-CN">
                <a:solidFill>
                  <a:srgbClr val="FF0000"/>
                </a:solidFill>
              </a:rPr>
              <a:t>layout_width=“wrap_content,</a:t>
            </a:r>
            <a:r>
              <a:rPr lang="zh-CN" altLang="en-US">
                <a:solidFill>
                  <a:srgbClr val="FF0000"/>
                </a:solidFill>
              </a:rPr>
              <a:t>这</a:t>
            </a:r>
            <a:r>
              <a:rPr lang="en-US" altLang="zh-CN">
                <a:solidFill>
                  <a:srgbClr val="FF0000"/>
                </a:solidFill>
              </a:rPr>
              <a:t>constraintedWidth</a:t>
            </a:r>
            <a:r>
              <a:rPr lang="zh-CN" altLang="en-US">
                <a:solidFill>
                  <a:srgbClr val="FF0000"/>
                </a:solidFill>
              </a:rPr>
              <a:t>必须设置为</a:t>
            </a:r>
            <a:r>
              <a:rPr lang="en-US" altLang="zh-CN">
                <a:solidFill>
                  <a:srgbClr val="FF0000"/>
                </a:solidFill>
              </a:rPr>
              <a:t>true</a:t>
            </a:r>
            <a:r>
              <a:rPr lang="en-US" altLang="zh-CN">
                <a:solidFill>
                  <a:srgbClr val="FF0000"/>
                </a:solidFill>
              </a:rPr>
              <a:t>”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pic>
        <p:nvPicPr>
          <p:cNvPr id="3" name="图片 2" descr=")U7]S9YZ1N99_[O{%@9`0`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280" y="783590"/>
            <a:ext cx="6781800" cy="1085850"/>
          </a:xfrm>
          <a:prstGeom prst="rect">
            <a:avLst/>
          </a:prstGeom>
        </p:spPr>
      </p:pic>
      <p:pic>
        <p:nvPicPr>
          <p:cNvPr id="4" name="图片 3" descr="$YFYELZ`$Y$I3~7$XSPV79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783590"/>
            <a:ext cx="4800600" cy="2362200"/>
          </a:xfrm>
          <a:prstGeom prst="rect">
            <a:avLst/>
          </a:prstGeom>
        </p:spPr>
      </p:pic>
      <p:pic>
        <p:nvPicPr>
          <p:cNvPr id="5" name="图片 4" descr="G%)4VAD]9]0PC%)5VTSD_F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80" y="1940560"/>
            <a:ext cx="6448425" cy="1295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08280" y="3380740"/>
            <a:ext cx="1188339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FF00"/>
                </a:solidFill>
              </a:rPr>
              <a:t>spread：尽可能扩展视图以满足每一方的约束。这是默认行为。</a:t>
            </a:r>
            <a:endParaRPr lang="zh-CN" altLang="en-US">
              <a:solidFill>
                <a:srgbClr val="FFFF00"/>
              </a:solidFill>
            </a:endParaRPr>
          </a:p>
          <a:p>
            <a:r>
              <a:rPr lang="zh-CN" altLang="en-US">
                <a:solidFill>
                  <a:srgbClr val="FFFF00"/>
                </a:solidFill>
              </a:rPr>
              <a:t>wrap：仅根据需要扩展视图以适应其内容，但仍允许视图小于约束所需的视图。因此，使用Wrap Content（上图）之间的区别在于，将宽度设置为Wrap Content会强制宽度始终与内容宽度完全匹配; 而使用Match Constraints和 layout_constraintWidth_default设置为wrap也允许视图小于内容宽度。</a:t>
            </a:r>
            <a:endParaRPr lang="zh-CN" altLang="en-US">
              <a:solidFill>
                <a:srgbClr val="FFFF00"/>
              </a:solidFill>
            </a:endParaRPr>
          </a:p>
          <a:p>
            <a:r>
              <a:rPr lang="zh-CN" altLang="en-US">
                <a:solidFill>
                  <a:srgbClr val="FFFF00"/>
                </a:solidFill>
              </a:rPr>
              <a:t>percent：设置View的宽度为parent的比例值，比例值默认是100%，即宽度是match_parent。这个比例值通过属性app:layout_constraintWidth_percent设置</a:t>
            </a:r>
            <a:endParaRPr lang="zh-CN" altLang="en-US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0590" y="700405"/>
            <a:ext cx="7105650" cy="49244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6060" y="669290"/>
            <a:ext cx="6366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00B0F0"/>
                </a:solidFill>
              </a:rPr>
              <a:t>ConstraintLayout</a:t>
            </a:r>
            <a:r>
              <a:rPr lang="zh-CN" altLang="en-US" sz="2400">
                <a:solidFill>
                  <a:srgbClr val="00B0F0"/>
                </a:solidFill>
              </a:rPr>
              <a:t>的链条布局</a:t>
            </a:r>
            <a:endParaRPr lang="zh-CN" altLang="en-US" sz="2400">
              <a:solidFill>
                <a:srgbClr val="00B0F0"/>
              </a:solidFill>
            </a:endParaRPr>
          </a:p>
        </p:txBody>
      </p:sp>
      <p:pic>
        <p:nvPicPr>
          <p:cNvPr id="3" name="图片 2" descr="M_L@P(C2~D9LAB9VR41$1G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515" y="1410335"/>
            <a:ext cx="7334250" cy="14001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502015" y="4681855"/>
            <a:ext cx="254000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FFFF00"/>
                </a:solidFill>
              </a:rPr>
              <a:t>chainStyle：</a:t>
            </a:r>
            <a:endParaRPr lang="zh-CN" altLang="en-US" sz="240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zh-CN" altLang="en-US" sz="2400">
                <a:solidFill>
                  <a:srgbClr val="FFFF00"/>
                </a:solidFill>
              </a:rPr>
              <a:t>spread</a:t>
            </a:r>
            <a:endParaRPr lang="zh-CN" altLang="en-US" sz="240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zh-CN" altLang="en-US" sz="2400">
                <a:solidFill>
                  <a:srgbClr val="FFFF00"/>
                </a:solidFill>
              </a:rPr>
              <a:t>spread_inside</a:t>
            </a:r>
            <a:endParaRPr lang="zh-CN" altLang="en-US" sz="240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zh-CN" altLang="en-US" sz="2400">
                <a:solidFill>
                  <a:srgbClr val="FFFF00"/>
                </a:solidFill>
              </a:rPr>
              <a:t>packed</a:t>
            </a:r>
            <a:endParaRPr lang="zh-CN" altLang="en-US" sz="2400">
              <a:solidFill>
                <a:srgbClr val="FFFF00"/>
              </a:solidFill>
            </a:endParaRPr>
          </a:p>
        </p:txBody>
      </p:sp>
      <p:pic>
        <p:nvPicPr>
          <p:cNvPr id="7" name="图片 6" descr="]NGK{RH2VD0F8O1XYW}@RU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675" y="1936750"/>
            <a:ext cx="3133725" cy="2143125"/>
          </a:xfrm>
          <a:prstGeom prst="rect">
            <a:avLst/>
          </a:prstGeom>
        </p:spPr>
      </p:pic>
      <p:pic>
        <p:nvPicPr>
          <p:cNvPr id="8" name="图片 7" descr=")1Y5(DAZ0Q`}LZVSRW`HEN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15" y="3346450"/>
            <a:ext cx="6743700" cy="7334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pic>
        <p:nvPicPr>
          <p:cNvPr id="3" name="图片 2" descr="75%T})OAM$288NZ%WEV6W%V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870" y="810260"/>
            <a:ext cx="10058400" cy="44386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pic>
        <p:nvPicPr>
          <p:cNvPr id="3" name="图片 2" descr="C(2`DJ4$O_6BQISBUT(3E(Q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870" y="799465"/>
            <a:ext cx="10058400" cy="463994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4B~NENH%U[K)ATSL`QSYZ(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6435" y="836295"/>
            <a:ext cx="7896225" cy="22288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_]$OH}U3)@8~(Y9@9_K}LY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745" y="897890"/>
            <a:ext cx="10058400" cy="337629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pic>
        <p:nvPicPr>
          <p:cNvPr id="3" name="图片 2" descr="M$5EJAY8H}%F)MN0V]F~N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7830" y="1704975"/>
            <a:ext cx="5286375" cy="27908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17830" y="1049020"/>
            <a:ext cx="6366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00B0F0"/>
                </a:solidFill>
              </a:rPr>
              <a:t>UI</a:t>
            </a:r>
            <a:r>
              <a:rPr lang="zh-CN" altLang="en-US" sz="2400">
                <a:solidFill>
                  <a:srgbClr val="00B0F0"/>
                </a:solidFill>
              </a:rPr>
              <a:t>编辑器所使用的属性</a:t>
            </a:r>
            <a:endParaRPr lang="zh-CN" altLang="en-US" sz="240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QEWUET73E$3G56S`(R(}{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775" y="1651000"/>
            <a:ext cx="4095750" cy="4095750"/>
          </a:xfrm>
          <a:prstGeom prst="rect">
            <a:avLst/>
          </a:prstGeom>
        </p:spPr>
      </p:pic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390" y="1651000"/>
            <a:ext cx="4087495" cy="40957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2775" y="128270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往期视频月亮老师：3433427729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14390" y="128270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91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983" y="354687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08" y="1563681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622" y="147957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689" y="147957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现在的你？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927860" y="1377315"/>
            <a:ext cx="2014855" cy="6997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技术太落后</a:t>
            </a:r>
            <a:endParaRPr lang="zh-CN" altLang="en-US" sz="2800"/>
          </a:p>
        </p:txBody>
      </p:sp>
      <p:sp>
        <p:nvSpPr>
          <p:cNvPr id="5" name="矩形 4"/>
          <p:cNvSpPr/>
          <p:nvPr/>
        </p:nvSpPr>
        <p:spPr>
          <a:xfrm>
            <a:off x="7204710" y="1377315"/>
            <a:ext cx="2014855" cy="6997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想去大厂</a:t>
            </a:r>
            <a:endParaRPr lang="zh-CN" altLang="en-US" sz="2800"/>
          </a:p>
        </p:txBody>
      </p:sp>
      <p:sp>
        <p:nvSpPr>
          <p:cNvPr id="6" name="矩形 5"/>
          <p:cNvSpPr/>
          <p:nvPr/>
        </p:nvSpPr>
        <p:spPr>
          <a:xfrm>
            <a:off x="1927860" y="3672205"/>
            <a:ext cx="2014855" cy="69977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工作危机</a:t>
            </a:r>
            <a:endParaRPr lang="zh-CN" altLang="en-US" sz="2800"/>
          </a:p>
        </p:txBody>
      </p:sp>
      <p:sp>
        <p:nvSpPr>
          <p:cNvPr id="7" name="矩形 6"/>
          <p:cNvSpPr/>
          <p:nvPr/>
        </p:nvSpPr>
        <p:spPr>
          <a:xfrm>
            <a:off x="7204710" y="3672205"/>
            <a:ext cx="2014855" cy="69977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自学很迷茫</a:t>
            </a:r>
            <a:endParaRPr lang="zh-CN" altLang="en-US" sz="2800"/>
          </a:p>
        </p:txBody>
      </p:sp>
      <p:sp>
        <p:nvSpPr>
          <p:cNvPr id="8" name="文本框 7"/>
          <p:cNvSpPr txBox="1"/>
          <p:nvPr/>
        </p:nvSpPr>
        <p:spPr>
          <a:xfrm>
            <a:off x="166243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公司技术框架落后，工作主要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是堆砌业务，没有机会接触底层技术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2432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一直待在中小型公司或者外包公司，想去</a:t>
            </a:r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BAT</a:t>
            </a:r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等一线互联网公司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6243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掌握的技术与工作年限严重不匹配，技术能力无法胜任目前工作岗位，或者无法通过</a:t>
            </a:r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BAT</a:t>
            </a:r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等一线互联网公司的面试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62432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A</a:t>
            </a:r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ndroid</a:t>
            </a:r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技术栈太多，不知道该学哪些，看书看博客效率太低，没人指导很迷茫，刚学完的技术很快就遗忘了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3084190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怎样学习这个知识体系？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6078977" y="1073114"/>
            <a:ext cx="278433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自学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810893" y="3350554"/>
            <a:ext cx="4593740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朋友请教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54877" y="2371491"/>
            <a:ext cx="427785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买书学习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734" y="5019309"/>
            <a:ext cx="4751238" cy="1905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54877" y="135813"/>
            <a:ext cx="5085420" cy="697918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400" dirty="0">
                <a:solidFill>
                  <a:srgbClr val="0070C0"/>
                </a:solidFill>
              </a:rPr>
              <a:t>学习的态度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997302" y="145131"/>
            <a:ext cx="914400" cy="914400"/>
          </a:xfrm>
          <a:prstGeom prst="round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780" y="1198880"/>
            <a:ext cx="6517005" cy="40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4" y="316390"/>
            <a:ext cx="1247830" cy="519736"/>
          </a:xfrm>
          <a:prstGeom prst="round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自学？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49795" y="4036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6398043" y="1622466"/>
            <a:ext cx="1294653" cy="1321814"/>
            <a:chOff x="12412274" y="4315557"/>
            <a:chExt cx="3515860" cy="3515861"/>
          </a:xfrm>
        </p:grpSpPr>
        <p:sp>
          <p:nvSpPr>
            <p:cNvPr id="14" name="Shape 1627"/>
            <p:cNvSpPr/>
            <p:nvPr/>
          </p:nvSpPr>
          <p:spPr>
            <a:xfrm>
              <a:off x="12412274" y="4315557"/>
              <a:ext cx="3515860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Shape 1628"/>
            <p:cNvSpPr/>
            <p:nvPr/>
          </p:nvSpPr>
          <p:spPr>
            <a:xfrm>
              <a:off x="1268414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accent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Shape 1631"/>
            <p:cNvSpPr/>
            <p:nvPr/>
          </p:nvSpPr>
          <p:spPr>
            <a:xfrm>
              <a:off x="13340747" y="5297119"/>
              <a:ext cx="1468255" cy="1468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2" h="21600" extrusionOk="0">
                  <a:moveTo>
                    <a:pt x="19673" y="3125"/>
                  </a:moveTo>
                  <a:cubicBezTo>
                    <a:pt x="19662" y="3136"/>
                    <a:pt x="19652" y="3148"/>
                    <a:pt x="19642" y="3160"/>
                  </a:cubicBezTo>
                  <a:lnTo>
                    <a:pt x="13874" y="9615"/>
                  </a:lnTo>
                  <a:lnTo>
                    <a:pt x="11980" y="7721"/>
                  </a:lnTo>
                  <a:lnTo>
                    <a:pt x="18436" y="1951"/>
                  </a:lnTo>
                  <a:cubicBezTo>
                    <a:pt x="18446" y="1940"/>
                    <a:pt x="18458" y="1930"/>
                    <a:pt x="18469" y="1918"/>
                  </a:cubicBezTo>
                  <a:cubicBezTo>
                    <a:pt x="18790" y="1597"/>
                    <a:pt x="19352" y="1596"/>
                    <a:pt x="19675" y="1918"/>
                  </a:cubicBezTo>
                  <a:cubicBezTo>
                    <a:pt x="19834" y="2080"/>
                    <a:pt x="19923" y="2294"/>
                    <a:pt x="19923" y="2522"/>
                  </a:cubicBezTo>
                  <a:cubicBezTo>
                    <a:pt x="19923" y="2749"/>
                    <a:pt x="19834" y="2965"/>
                    <a:pt x="19673" y="3125"/>
                  </a:cubicBezTo>
                  <a:cubicBezTo>
                    <a:pt x="19673" y="3125"/>
                    <a:pt x="19673" y="3125"/>
                    <a:pt x="19673" y="3125"/>
                  </a:cubicBezTo>
                  <a:close/>
                  <a:moveTo>
                    <a:pt x="14352" y="14847"/>
                  </a:moveTo>
                  <a:lnTo>
                    <a:pt x="6751" y="7242"/>
                  </a:lnTo>
                  <a:lnTo>
                    <a:pt x="8316" y="6418"/>
                  </a:lnTo>
                  <a:lnTo>
                    <a:pt x="15179" y="13281"/>
                  </a:lnTo>
                  <a:cubicBezTo>
                    <a:pt x="15179" y="13281"/>
                    <a:pt x="14352" y="14847"/>
                    <a:pt x="14352" y="14847"/>
                  </a:cubicBezTo>
                  <a:close/>
                  <a:moveTo>
                    <a:pt x="9570" y="20545"/>
                  </a:moveTo>
                  <a:lnTo>
                    <a:pt x="9007" y="19982"/>
                  </a:lnTo>
                  <a:lnTo>
                    <a:pt x="9698" y="18571"/>
                  </a:lnTo>
                  <a:cubicBezTo>
                    <a:pt x="9779" y="18402"/>
                    <a:pt x="9740" y="18201"/>
                    <a:pt x="9601" y="18076"/>
                  </a:cubicBezTo>
                  <a:cubicBezTo>
                    <a:pt x="9462" y="17952"/>
                    <a:pt x="9255" y="17936"/>
                    <a:pt x="9099" y="18036"/>
                  </a:cubicBezTo>
                  <a:lnTo>
                    <a:pt x="7855" y="18830"/>
                  </a:lnTo>
                  <a:lnTo>
                    <a:pt x="7312" y="18287"/>
                  </a:lnTo>
                  <a:lnTo>
                    <a:pt x="8827" y="15726"/>
                  </a:lnTo>
                  <a:cubicBezTo>
                    <a:pt x="8926" y="15563"/>
                    <a:pt x="8899" y="15352"/>
                    <a:pt x="8763" y="15218"/>
                  </a:cubicBezTo>
                  <a:cubicBezTo>
                    <a:pt x="8627" y="15083"/>
                    <a:pt x="8416" y="15058"/>
                    <a:pt x="8252" y="15157"/>
                  </a:cubicBezTo>
                  <a:lnTo>
                    <a:pt x="5722" y="16695"/>
                  </a:lnTo>
                  <a:lnTo>
                    <a:pt x="3696" y="14669"/>
                  </a:lnTo>
                  <a:lnTo>
                    <a:pt x="4301" y="13058"/>
                  </a:lnTo>
                  <a:cubicBezTo>
                    <a:pt x="4360" y="12899"/>
                    <a:pt x="4319" y="12720"/>
                    <a:pt x="4193" y="12605"/>
                  </a:cubicBezTo>
                  <a:cubicBezTo>
                    <a:pt x="4069" y="12490"/>
                    <a:pt x="3885" y="12462"/>
                    <a:pt x="3732" y="12535"/>
                  </a:cubicBezTo>
                  <a:lnTo>
                    <a:pt x="2258" y="13232"/>
                  </a:lnTo>
                  <a:lnTo>
                    <a:pt x="1054" y="12026"/>
                  </a:lnTo>
                  <a:lnTo>
                    <a:pt x="5715" y="8568"/>
                  </a:lnTo>
                  <a:lnTo>
                    <a:pt x="13026" y="15882"/>
                  </a:lnTo>
                  <a:cubicBezTo>
                    <a:pt x="13026" y="15882"/>
                    <a:pt x="9570" y="20545"/>
                    <a:pt x="9570" y="20545"/>
                  </a:cubicBezTo>
                  <a:close/>
                  <a:moveTo>
                    <a:pt x="21592" y="2522"/>
                  </a:moveTo>
                  <a:cubicBezTo>
                    <a:pt x="21592" y="1848"/>
                    <a:pt x="21330" y="1215"/>
                    <a:pt x="20854" y="739"/>
                  </a:cubicBezTo>
                  <a:cubicBezTo>
                    <a:pt x="20378" y="262"/>
                    <a:pt x="19746" y="0"/>
                    <a:pt x="19071" y="0"/>
                  </a:cubicBezTo>
                  <a:cubicBezTo>
                    <a:pt x="18406" y="0"/>
                    <a:pt x="17781" y="255"/>
                    <a:pt x="17306" y="721"/>
                  </a:cubicBezTo>
                  <a:lnTo>
                    <a:pt x="10798" y="6539"/>
                  </a:lnTo>
                  <a:lnTo>
                    <a:pt x="9061" y="4801"/>
                  </a:lnTo>
                  <a:cubicBezTo>
                    <a:pt x="8803" y="4542"/>
                    <a:pt x="8405" y="4482"/>
                    <a:pt x="8081" y="4653"/>
                  </a:cubicBezTo>
                  <a:lnTo>
                    <a:pt x="4972" y="6295"/>
                  </a:lnTo>
                  <a:cubicBezTo>
                    <a:pt x="4737" y="6419"/>
                    <a:pt x="4577" y="6647"/>
                    <a:pt x="4537" y="6909"/>
                  </a:cubicBezTo>
                  <a:cubicBezTo>
                    <a:pt x="4497" y="7170"/>
                    <a:pt x="4584" y="7436"/>
                    <a:pt x="4771" y="7623"/>
                  </a:cubicBezTo>
                  <a:lnTo>
                    <a:pt x="5118" y="7971"/>
                  </a:lnTo>
                  <a:lnTo>
                    <a:pt x="169" y="11644"/>
                  </a:lnTo>
                  <a:cubicBezTo>
                    <a:pt x="71" y="11716"/>
                    <a:pt x="10" y="11828"/>
                    <a:pt x="2" y="11948"/>
                  </a:cubicBezTo>
                  <a:cubicBezTo>
                    <a:pt x="-8" y="12069"/>
                    <a:pt x="36" y="12188"/>
                    <a:pt x="122" y="12273"/>
                  </a:cubicBezTo>
                  <a:lnTo>
                    <a:pt x="1876" y="14030"/>
                  </a:lnTo>
                  <a:cubicBezTo>
                    <a:pt x="2001" y="14154"/>
                    <a:pt x="2191" y="14186"/>
                    <a:pt x="2351" y="14111"/>
                  </a:cubicBezTo>
                  <a:lnTo>
                    <a:pt x="3158" y="13729"/>
                  </a:lnTo>
                  <a:lnTo>
                    <a:pt x="2820" y="14628"/>
                  </a:lnTo>
                  <a:cubicBezTo>
                    <a:pt x="2763" y="14781"/>
                    <a:pt x="2800" y="14953"/>
                    <a:pt x="2916" y="15070"/>
                  </a:cubicBezTo>
                  <a:lnTo>
                    <a:pt x="5362" y="17516"/>
                  </a:lnTo>
                  <a:cubicBezTo>
                    <a:pt x="5500" y="17654"/>
                    <a:pt x="5711" y="17677"/>
                    <a:pt x="5875" y="17579"/>
                  </a:cubicBezTo>
                  <a:lnTo>
                    <a:pt x="7260" y="16736"/>
                  </a:lnTo>
                  <a:lnTo>
                    <a:pt x="6429" y="18139"/>
                  </a:lnTo>
                  <a:cubicBezTo>
                    <a:pt x="6332" y="18304"/>
                    <a:pt x="6360" y="18513"/>
                    <a:pt x="6493" y="18648"/>
                  </a:cubicBezTo>
                  <a:lnTo>
                    <a:pt x="7503" y="19658"/>
                  </a:lnTo>
                  <a:cubicBezTo>
                    <a:pt x="7642" y="19796"/>
                    <a:pt x="7857" y="19818"/>
                    <a:pt x="8022" y="19715"/>
                  </a:cubicBezTo>
                  <a:lnTo>
                    <a:pt x="8294" y="19539"/>
                  </a:lnTo>
                  <a:lnTo>
                    <a:pt x="8127" y="19882"/>
                  </a:lnTo>
                  <a:cubicBezTo>
                    <a:pt x="8047" y="20041"/>
                    <a:pt x="8080" y="20233"/>
                    <a:pt x="8206" y="20360"/>
                  </a:cubicBezTo>
                  <a:lnTo>
                    <a:pt x="9322" y="21478"/>
                  </a:lnTo>
                  <a:cubicBezTo>
                    <a:pt x="9401" y="21555"/>
                    <a:pt x="9507" y="21600"/>
                    <a:pt x="9617" y="21600"/>
                  </a:cubicBezTo>
                  <a:cubicBezTo>
                    <a:pt x="9627" y="21600"/>
                    <a:pt x="9638" y="21600"/>
                    <a:pt x="9648" y="21597"/>
                  </a:cubicBezTo>
                  <a:cubicBezTo>
                    <a:pt x="9769" y="21590"/>
                    <a:pt x="9880" y="21528"/>
                    <a:pt x="9952" y="21430"/>
                  </a:cubicBezTo>
                  <a:lnTo>
                    <a:pt x="13624" y="16478"/>
                  </a:lnTo>
                  <a:lnTo>
                    <a:pt x="13971" y="16827"/>
                  </a:lnTo>
                  <a:cubicBezTo>
                    <a:pt x="14129" y="16984"/>
                    <a:pt x="14343" y="17071"/>
                    <a:pt x="14562" y="17071"/>
                  </a:cubicBezTo>
                  <a:cubicBezTo>
                    <a:pt x="14604" y="17071"/>
                    <a:pt x="14646" y="17067"/>
                    <a:pt x="14687" y="17061"/>
                  </a:cubicBezTo>
                  <a:cubicBezTo>
                    <a:pt x="14949" y="17021"/>
                    <a:pt x="15175" y="16860"/>
                    <a:pt x="15299" y="16627"/>
                  </a:cubicBezTo>
                  <a:lnTo>
                    <a:pt x="16941" y="13515"/>
                  </a:lnTo>
                  <a:cubicBezTo>
                    <a:pt x="17111" y="13192"/>
                    <a:pt x="17052" y="12794"/>
                    <a:pt x="16792" y="12536"/>
                  </a:cubicBezTo>
                  <a:lnTo>
                    <a:pt x="15055" y="10797"/>
                  </a:lnTo>
                  <a:lnTo>
                    <a:pt x="20871" y="4288"/>
                  </a:lnTo>
                  <a:cubicBezTo>
                    <a:pt x="21337" y="3814"/>
                    <a:pt x="21592" y="3188"/>
                    <a:pt x="21592" y="2522"/>
                  </a:cubicBezTo>
                  <a:cubicBezTo>
                    <a:pt x="21592" y="2522"/>
                    <a:pt x="21592" y="2522"/>
                    <a:pt x="21592" y="2522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307678" y="1622466"/>
            <a:ext cx="1294653" cy="1321814"/>
            <a:chOff x="3487810" y="4315556"/>
            <a:chExt cx="3515861" cy="3515861"/>
          </a:xfrm>
        </p:grpSpPr>
        <p:sp>
          <p:nvSpPr>
            <p:cNvPr id="18" name="Shape 1623"/>
            <p:cNvSpPr/>
            <p:nvPr/>
          </p:nvSpPr>
          <p:spPr>
            <a:xfrm>
              <a:off x="3487810" y="4315556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Shape 1624"/>
            <p:cNvSpPr/>
            <p:nvPr/>
          </p:nvSpPr>
          <p:spPr>
            <a:xfrm>
              <a:off x="375968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Shape 1632"/>
            <p:cNvSpPr/>
            <p:nvPr/>
          </p:nvSpPr>
          <p:spPr>
            <a:xfrm>
              <a:off x="4477508" y="5355235"/>
              <a:ext cx="1534816" cy="1342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49" y="20059"/>
                  </a:moveTo>
                  <a:lnTo>
                    <a:pt x="16198" y="16202"/>
                  </a:lnTo>
                  <a:lnTo>
                    <a:pt x="16198" y="13885"/>
                  </a:lnTo>
                  <a:lnTo>
                    <a:pt x="20249" y="10801"/>
                  </a:lnTo>
                  <a:cubicBezTo>
                    <a:pt x="20249" y="10801"/>
                    <a:pt x="20249" y="20059"/>
                    <a:pt x="20249" y="20059"/>
                  </a:cubicBezTo>
                  <a:close/>
                  <a:moveTo>
                    <a:pt x="12824" y="9267"/>
                  </a:moveTo>
                  <a:cubicBezTo>
                    <a:pt x="10955" y="9267"/>
                    <a:pt x="9443" y="7534"/>
                    <a:pt x="9443" y="5403"/>
                  </a:cubicBezTo>
                  <a:cubicBezTo>
                    <a:pt x="9443" y="3267"/>
                    <a:pt x="10958" y="1533"/>
                    <a:pt x="12824" y="1533"/>
                  </a:cubicBezTo>
                  <a:cubicBezTo>
                    <a:pt x="14692" y="1533"/>
                    <a:pt x="16205" y="3267"/>
                    <a:pt x="16205" y="5403"/>
                  </a:cubicBezTo>
                  <a:cubicBezTo>
                    <a:pt x="16205" y="7534"/>
                    <a:pt x="14692" y="9267"/>
                    <a:pt x="12824" y="9267"/>
                  </a:cubicBezTo>
                  <a:cubicBezTo>
                    <a:pt x="12824" y="9267"/>
                    <a:pt x="12824" y="9267"/>
                    <a:pt x="12824" y="9267"/>
                  </a:cubicBezTo>
                  <a:close/>
                  <a:moveTo>
                    <a:pt x="14850" y="18514"/>
                  </a:moveTo>
                  <a:cubicBezTo>
                    <a:pt x="14850" y="19367"/>
                    <a:pt x="14244" y="20059"/>
                    <a:pt x="13499" y="20059"/>
                  </a:cubicBezTo>
                  <a:lnTo>
                    <a:pt x="2699" y="20059"/>
                  </a:lnTo>
                  <a:cubicBezTo>
                    <a:pt x="1954" y="20059"/>
                    <a:pt x="1352" y="19369"/>
                    <a:pt x="1352" y="18514"/>
                  </a:cubicBezTo>
                  <a:lnTo>
                    <a:pt x="1352" y="12345"/>
                  </a:lnTo>
                  <a:cubicBezTo>
                    <a:pt x="1352" y="11490"/>
                    <a:pt x="1954" y="10801"/>
                    <a:pt x="2699" y="10801"/>
                  </a:cubicBezTo>
                  <a:lnTo>
                    <a:pt x="13499" y="10801"/>
                  </a:lnTo>
                  <a:cubicBezTo>
                    <a:pt x="14244" y="10801"/>
                    <a:pt x="14850" y="11490"/>
                    <a:pt x="14850" y="12345"/>
                  </a:cubicBezTo>
                  <a:cubicBezTo>
                    <a:pt x="14850" y="12345"/>
                    <a:pt x="14850" y="18514"/>
                    <a:pt x="14850" y="18514"/>
                  </a:cubicBezTo>
                  <a:close/>
                  <a:moveTo>
                    <a:pt x="1352" y="6171"/>
                  </a:moveTo>
                  <a:cubicBezTo>
                    <a:pt x="1352" y="4469"/>
                    <a:pt x="2557" y="3085"/>
                    <a:pt x="4051" y="3085"/>
                  </a:cubicBezTo>
                  <a:cubicBezTo>
                    <a:pt x="5539" y="3085"/>
                    <a:pt x="6750" y="4469"/>
                    <a:pt x="6750" y="6171"/>
                  </a:cubicBezTo>
                  <a:cubicBezTo>
                    <a:pt x="6750" y="7877"/>
                    <a:pt x="5539" y="9259"/>
                    <a:pt x="4051" y="9259"/>
                  </a:cubicBezTo>
                  <a:cubicBezTo>
                    <a:pt x="2557" y="9259"/>
                    <a:pt x="1352" y="7877"/>
                    <a:pt x="1352" y="6171"/>
                  </a:cubicBezTo>
                  <a:cubicBezTo>
                    <a:pt x="1352" y="6171"/>
                    <a:pt x="1352" y="6171"/>
                    <a:pt x="1352" y="6171"/>
                  </a:cubicBezTo>
                  <a:close/>
                  <a:moveTo>
                    <a:pt x="20249" y="9259"/>
                  </a:moveTo>
                  <a:lnTo>
                    <a:pt x="16198" y="12345"/>
                  </a:lnTo>
                  <a:cubicBezTo>
                    <a:pt x="16198" y="11406"/>
                    <a:pt x="15826" y="10578"/>
                    <a:pt x="15249" y="10014"/>
                  </a:cubicBezTo>
                  <a:cubicBezTo>
                    <a:pt x="16623" y="9067"/>
                    <a:pt x="17550" y="7365"/>
                    <a:pt x="17550" y="5403"/>
                  </a:cubicBezTo>
                  <a:cubicBezTo>
                    <a:pt x="17550" y="2420"/>
                    <a:pt x="15434" y="0"/>
                    <a:pt x="12824" y="0"/>
                  </a:cubicBezTo>
                  <a:cubicBezTo>
                    <a:pt x="10213" y="0"/>
                    <a:pt x="8101" y="2420"/>
                    <a:pt x="8101" y="5403"/>
                  </a:cubicBezTo>
                  <a:cubicBezTo>
                    <a:pt x="8101" y="6912"/>
                    <a:pt x="8648" y="8277"/>
                    <a:pt x="9525" y="9259"/>
                  </a:cubicBezTo>
                  <a:lnTo>
                    <a:pt x="7050" y="9259"/>
                  </a:lnTo>
                  <a:cubicBezTo>
                    <a:pt x="7695" y="8438"/>
                    <a:pt x="8101" y="7365"/>
                    <a:pt x="8101" y="6171"/>
                  </a:cubicBezTo>
                  <a:cubicBezTo>
                    <a:pt x="8101" y="3617"/>
                    <a:pt x="6288" y="1546"/>
                    <a:pt x="4051" y="1546"/>
                  </a:cubicBezTo>
                  <a:cubicBezTo>
                    <a:pt x="1814" y="1546"/>
                    <a:pt x="0" y="3617"/>
                    <a:pt x="0" y="6171"/>
                  </a:cubicBezTo>
                  <a:cubicBezTo>
                    <a:pt x="0" y="7569"/>
                    <a:pt x="551" y="8803"/>
                    <a:pt x="1405" y="9651"/>
                  </a:cubicBezTo>
                  <a:cubicBezTo>
                    <a:pt x="571" y="10179"/>
                    <a:pt x="0" y="11181"/>
                    <a:pt x="0" y="12345"/>
                  </a:cubicBezTo>
                  <a:lnTo>
                    <a:pt x="0" y="18514"/>
                  </a:lnTo>
                  <a:cubicBezTo>
                    <a:pt x="0" y="20221"/>
                    <a:pt x="1210" y="21600"/>
                    <a:pt x="2699" y="21600"/>
                  </a:cubicBezTo>
                  <a:lnTo>
                    <a:pt x="13499" y="21600"/>
                  </a:lnTo>
                  <a:cubicBezTo>
                    <a:pt x="14989" y="21600"/>
                    <a:pt x="16198" y="20221"/>
                    <a:pt x="16198" y="18514"/>
                  </a:cubicBezTo>
                  <a:lnTo>
                    <a:pt x="16198" y="17743"/>
                  </a:lnTo>
                  <a:lnTo>
                    <a:pt x="20249" y="21600"/>
                  </a:lnTo>
                  <a:cubicBezTo>
                    <a:pt x="20994" y="21600"/>
                    <a:pt x="21600" y="20911"/>
                    <a:pt x="21600" y="20059"/>
                  </a:cubicBezTo>
                  <a:lnTo>
                    <a:pt x="21600" y="10801"/>
                  </a:lnTo>
                  <a:cubicBezTo>
                    <a:pt x="21600" y="9949"/>
                    <a:pt x="20994" y="9259"/>
                    <a:pt x="20249" y="9259"/>
                  </a:cubicBezTo>
                  <a:cubicBezTo>
                    <a:pt x="20249" y="9259"/>
                    <a:pt x="20249" y="9259"/>
                    <a:pt x="20249" y="925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782840" y="1622466"/>
            <a:ext cx="1294653" cy="1321814"/>
            <a:chOff x="7950043" y="4315557"/>
            <a:chExt cx="3515861" cy="3515861"/>
          </a:xfrm>
        </p:grpSpPr>
        <p:sp>
          <p:nvSpPr>
            <p:cNvPr id="22" name="Shape 1625"/>
            <p:cNvSpPr/>
            <p:nvPr/>
          </p:nvSpPr>
          <p:spPr>
            <a:xfrm>
              <a:off x="7950043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Shape 1626"/>
            <p:cNvSpPr/>
            <p:nvPr/>
          </p:nvSpPr>
          <p:spPr>
            <a:xfrm>
              <a:off x="8221920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Shape 1633"/>
            <p:cNvSpPr/>
            <p:nvPr/>
          </p:nvSpPr>
          <p:spPr>
            <a:xfrm>
              <a:off x="8898459" y="5315833"/>
              <a:ext cx="1608976" cy="1430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549" extrusionOk="0">
                  <a:moveTo>
                    <a:pt x="12246" y="17"/>
                  </a:moveTo>
                  <a:cubicBezTo>
                    <a:pt x="11990" y="86"/>
                    <a:pt x="11811" y="339"/>
                    <a:pt x="11811" y="635"/>
                  </a:cubicBezTo>
                  <a:lnTo>
                    <a:pt x="11811" y="14336"/>
                  </a:lnTo>
                  <a:cubicBezTo>
                    <a:pt x="11811" y="14689"/>
                    <a:pt x="12064" y="14980"/>
                    <a:pt x="12377" y="14980"/>
                  </a:cubicBezTo>
                  <a:lnTo>
                    <a:pt x="18513" y="14980"/>
                  </a:lnTo>
                  <a:cubicBezTo>
                    <a:pt x="18710" y="14980"/>
                    <a:pt x="18893" y="14860"/>
                    <a:pt x="18996" y="14672"/>
                  </a:cubicBezTo>
                  <a:cubicBezTo>
                    <a:pt x="19099" y="14483"/>
                    <a:pt x="19108" y="14246"/>
                    <a:pt x="19019" y="14048"/>
                  </a:cubicBezTo>
                  <a:lnTo>
                    <a:pt x="12883" y="346"/>
                  </a:lnTo>
                  <a:cubicBezTo>
                    <a:pt x="12765" y="82"/>
                    <a:pt x="12502" y="-51"/>
                    <a:pt x="12246" y="17"/>
                  </a:cubicBezTo>
                  <a:close/>
                  <a:moveTo>
                    <a:pt x="10383" y="219"/>
                  </a:moveTo>
                  <a:cubicBezTo>
                    <a:pt x="10293" y="207"/>
                    <a:pt x="10196" y="214"/>
                    <a:pt x="10109" y="252"/>
                  </a:cubicBezTo>
                  <a:cubicBezTo>
                    <a:pt x="6744" y="1722"/>
                    <a:pt x="4445" y="5308"/>
                    <a:pt x="3110" y="8056"/>
                  </a:cubicBezTo>
                  <a:cubicBezTo>
                    <a:pt x="2307" y="9706"/>
                    <a:pt x="1780" y="11194"/>
                    <a:pt x="1479" y="12149"/>
                  </a:cubicBezTo>
                  <a:cubicBezTo>
                    <a:pt x="1347" y="12567"/>
                    <a:pt x="919" y="13966"/>
                    <a:pt x="955" y="14443"/>
                  </a:cubicBezTo>
                  <a:cubicBezTo>
                    <a:pt x="979" y="14774"/>
                    <a:pt x="1226" y="15034"/>
                    <a:pt x="1520" y="15034"/>
                  </a:cubicBezTo>
                  <a:lnTo>
                    <a:pt x="10317" y="15034"/>
                  </a:lnTo>
                  <a:cubicBezTo>
                    <a:pt x="10631" y="15034"/>
                    <a:pt x="10883" y="14743"/>
                    <a:pt x="10883" y="14390"/>
                  </a:cubicBezTo>
                  <a:lnTo>
                    <a:pt x="10883" y="849"/>
                  </a:lnTo>
                  <a:cubicBezTo>
                    <a:pt x="10883" y="638"/>
                    <a:pt x="10793" y="446"/>
                    <a:pt x="10639" y="326"/>
                  </a:cubicBezTo>
                  <a:cubicBezTo>
                    <a:pt x="10562" y="267"/>
                    <a:pt x="10473" y="231"/>
                    <a:pt x="10383" y="219"/>
                  </a:cubicBezTo>
                  <a:close/>
                  <a:moveTo>
                    <a:pt x="9752" y="1836"/>
                  </a:moveTo>
                  <a:lnTo>
                    <a:pt x="9752" y="13752"/>
                  </a:lnTo>
                  <a:lnTo>
                    <a:pt x="2217" y="13752"/>
                  </a:lnTo>
                  <a:cubicBezTo>
                    <a:pt x="2772" y="11538"/>
                    <a:pt x="5160" y="4462"/>
                    <a:pt x="9752" y="1836"/>
                  </a:cubicBezTo>
                  <a:close/>
                  <a:moveTo>
                    <a:pt x="12942" y="3319"/>
                  </a:moveTo>
                  <a:lnTo>
                    <a:pt x="17591" y="13699"/>
                  </a:lnTo>
                  <a:lnTo>
                    <a:pt x="12942" y="13699"/>
                  </a:lnTo>
                  <a:cubicBezTo>
                    <a:pt x="12942" y="13699"/>
                    <a:pt x="12942" y="3319"/>
                    <a:pt x="12942" y="3319"/>
                  </a:cubicBezTo>
                  <a:close/>
                  <a:moveTo>
                    <a:pt x="568" y="16101"/>
                  </a:moveTo>
                  <a:cubicBezTo>
                    <a:pt x="328" y="16101"/>
                    <a:pt x="113" y="16268"/>
                    <a:pt x="32" y="16523"/>
                  </a:cubicBezTo>
                  <a:cubicBezTo>
                    <a:pt x="-48" y="16778"/>
                    <a:pt x="25" y="17064"/>
                    <a:pt x="211" y="17235"/>
                  </a:cubicBezTo>
                  <a:lnTo>
                    <a:pt x="4764" y="21408"/>
                  </a:lnTo>
                  <a:cubicBezTo>
                    <a:pt x="4865" y="21501"/>
                    <a:pt x="4991" y="21549"/>
                    <a:pt x="5121" y="21549"/>
                  </a:cubicBezTo>
                  <a:lnTo>
                    <a:pt x="16383" y="21549"/>
                  </a:lnTo>
                  <a:cubicBezTo>
                    <a:pt x="16513" y="21549"/>
                    <a:pt x="16639" y="21501"/>
                    <a:pt x="16740" y="21408"/>
                  </a:cubicBezTo>
                  <a:lnTo>
                    <a:pt x="21293" y="17235"/>
                  </a:lnTo>
                  <a:cubicBezTo>
                    <a:pt x="21479" y="17064"/>
                    <a:pt x="21552" y="16778"/>
                    <a:pt x="21472" y="16523"/>
                  </a:cubicBezTo>
                  <a:cubicBezTo>
                    <a:pt x="21391" y="16268"/>
                    <a:pt x="21176" y="16101"/>
                    <a:pt x="20936" y="16101"/>
                  </a:cubicBezTo>
                  <a:lnTo>
                    <a:pt x="568" y="16101"/>
                  </a:lnTo>
                  <a:close/>
                  <a:moveTo>
                    <a:pt x="2163" y="17382"/>
                  </a:moveTo>
                  <a:lnTo>
                    <a:pt x="19341" y="17382"/>
                  </a:lnTo>
                  <a:cubicBezTo>
                    <a:pt x="19341" y="17382"/>
                    <a:pt x="16180" y="20274"/>
                    <a:pt x="16180" y="20274"/>
                  </a:cubicBezTo>
                  <a:lnTo>
                    <a:pt x="5324" y="20274"/>
                  </a:lnTo>
                  <a:lnTo>
                    <a:pt x="2163" y="17382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955584" y="1622466"/>
            <a:ext cx="1294653" cy="1321814"/>
            <a:chOff x="16874504" y="4315557"/>
            <a:chExt cx="3515861" cy="3515861"/>
          </a:xfrm>
        </p:grpSpPr>
        <p:sp>
          <p:nvSpPr>
            <p:cNvPr id="26" name="Shape 1629"/>
            <p:cNvSpPr/>
            <p:nvPr/>
          </p:nvSpPr>
          <p:spPr>
            <a:xfrm>
              <a:off x="16874504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Shape 1630"/>
            <p:cNvSpPr/>
            <p:nvPr/>
          </p:nvSpPr>
          <p:spPr>
            <a:xfrm>
              <a:off x="17146382" y="4587434"/>
              <a:ext cx="2972107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Shape 1634"/>
            <p:cNvSpPr/>
            <p:nvPr/>
          </p:nvSpPr>
          <p:spPr>
            <a:xfrm>
              <a:off x="17898307" y="5277849"/>
              <a:ext cx="1468255" cy="1505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6" h="21594" extrusionOk="0">
                  <a:moveTo>
                    <a:pt x="20165" y="5"/>
                  </a:moveTo>
                  <a:cubicBezTo>
                    <a:pt x="19915" y="37"/>
                    <a:pt x="19697" y="214"/>
                    <a:pt x="19624" y="474"/>
                  </a:cubicBezTo>
                  <a:cubicBezTo>
                    <a:pt x="19621" y="492"/>
                    <a:pt x="19122" y="2218"/>
                    <a:pt x="17620" y="2962"/>
                  </a:cubicBezTo>
                  <a:cubicBezTo>
                    <a:pt x="16184" y="3674"/>
                    <a:pt x="15501" y="4542"/>
                    <a:pt x="15178" y="5241"/>
                  </a:cubicBezTo>
                  <a:cubicBezTo>
                    <a:pt x="14016" y="4263"/>
                    <a:pt x="12583" y="3707"/>
                    <a:pt x="11050" y="3707"/>
                  </a:cubicBezTo>
                  <a:cubicBezTo>
                    <a:pt x="9316" y="3707"/>
                    <a:pt x="7688" y="4387"/>
                    <a:pt x="6463" y="5621"/>
                  </a:cubicBezTo>
                  <a:lnTo>
                    <a:pt x="1897" y="10223"/>
                  </a:lnTo>
                  <a:cubicBezTo>
                    <a:pt x="-632" y="12772"/>
                    <a:pt x="-632" y="16915"/>
                    <a:pt x="1897" y="19464"/>
                  </a:cubicBezTo>
                  <a:lnTo>
                    <a:pt x="2111" y="19679"/>
                  </a:lnTo>
                  <a:cubicBezTo>
                    <a:pt x="3336" y="20916"/>
                    <a:pt x="4966" y="21594"/>
                    <a:pt x="6698" y="21594"/>
                  </a:cubicBezTo>
                  <a:cubicBezTo>
                    <a:pt x="8431" y="21594"/>
                    <a:pt x="10061" y="20916"/>
                    <a:pt x="11286" y="19679"/>
                  </a:cubicBezTo>
                  <a:lnTo>
                    <a:pt x="15846" y="15084"/>
                  </a:lnTo>
                  <a:cubicBezTo>
                    <a:pt x="18241" y="12670"/>
                    <a:pt x="18342" y="8839"/>
                    <a:pt x="16202" y="6272"/>
                  </a:cubicBezTo>
                  <a:cubicBezTo>
                    <a:pt x="16232" y="5981"/>
                    <a:pt x="16451" y="4999"/>
                    <a:pt x="18189" y="4137"/>
                  </a:cubicBezTo>
                  <a:cubicBezTo>
                    <a:pt x="20205" y="3138"/>
                    <a:pt x="20845" y="927"/>
                    <a:pt x="20872" y="832"/>
                  </a:cubicBezTo>
                  <a:cubicBezTo>
                    <a:pt x="20968" y="485"/>
                    <a:pt x="20767" y="125"/>
                    <a:pt x="20423" y="27"/>
                  </a:cubicBezTo>
                  <a:cubicBezTo>
                    <a:pt x="20337" y="2"/>
                    <a:pt x="20249" y="-6"/>
                    <a:pt x="20165" y="5"/>
                  </a:cubicBezTo>
                  <a:close/>
                  <a:moveTo>
                    <a:pt x="11045" y="5014"/>
                  </a:moveTo>
                  <a:cubicBezTo>
                    <a:pt x="12433" y="5014"/>
                    <a:pt x="13737" y="5554"/>
                    <a:pt x="14718" y="6543"/>
                  </a:cubicBezTo>
                  <a:lnTo>
                    <a:pt x="14932" y="6758"/>
                  </a:lnTo>
                  <a:cubicBezTo>
                    <a:pt x="16957" y="8797"/>
                    <a:pt x="16957" y="12116"/>
                    <a:pt x="14932" y="14157"/>
                  </a:cubicBezTo>
                  <a:lnTo>
                    <a:pt x="14330" y="14764"/>
                  </a:lnTo>
                  <a:cubicBezTo>
                    <a:pt x="9349" y="11981"/>
                    <a:pt x="7244" y="8101"/>
                    <a:pt x="6786" y="7139"/>
                  </a:cubicBezTo>
                  <a:lnTo>
                    <a:pt x="7377" y="6543"/>
                  </a:lnTo>
                  <a:cubicBezTo>
                    <a:pt x="8357" y="5554"/>
                    <a:pt x="9658" y="5014"/>
                    <a:pt x="11045" y="5014"/>
                  </a:cubicBezTo>
                  <a:close/>
                  <a:moveTo>
                    <a:pt x="6304" y="7624"/>
                  </a:moveTo>
                  <a:cubicBezTo>
                    <a:pt x="6960" y="8943"/>
                    <a:pt x="9098" y="12533"/>
                    <a:pt x="13859" y="15244"/>
                  </a:cubicBezTo>
                  <a:lnTo>
                    <a:pt x="10372" y="18758"/>
                  </a:lnTo>
                  <a:cubicBezTo>
                    <a:pt x="9392" y="19748"/>
                    <a:pt x="8085" y="20292"/>
                    <a:pt x="6698" y="20292"/>
                  </a:cubicBezTo>
                  <a:cubicBezTo>
                    <a:pt x="5312" y="20292"/>
                    <a:pt x="4010" y="19748"/>
                    <a:pt x="3030" y="18758"/>
                  </a:cubicBezTo>
                  <a:lnTo>
                    <a:pt x="2817" y="18543"/>
                  </a:lnTo>
                  <a:cubicBezTo>
                    <a:pt x="793" y="16503"/>
                    <a:pt x="793" y="13183"/>
                    <a:pt x="2817" y="11144"/>
                  </a:cubicBezTo>
                  <a:lnTo>
                    <a:pt x="6304" y="7624"/>
                  </a:lnTo>
                  <a:close/>
                  <a:moveTo>
                    <a:pt x="12156" y="8650"/>
                  </a:moveTo>
                  <a:cubicBezTo>
                    <a:pt x="12074" y="8650"/>
                    <a:pt x="11990" y="8680"/>
                    <a:pt x="11926" y="8744"/>
                  </a:cubicBezTo>
                  <a:lnTo>
                    <a:pt x="10782" y="9897"/>
                  </a:lnTo>
                  <a:cubicBezTo>
                    <a:pt x="10655" y="10024"/>
                    <a:pt x="10655" y="10233"/>
                    <a:pt x="10782" y="10361"/>
                  </a:cubicBezTo>
                  <a:cubicBezTo>
                    <a:pt x="10846" y="10424"/>
                    <a:pt x="10930" y="10460"/>
                    <a:pt x="11012" y="10460"/>
                  </a:cubicBezTo>
                  <a:cubicBezTo>
                    <a:pt x="11096" y="10460"/>
                    <a:pt x="11179" y="10424"/>
                    <a:pt x="11242" y="10361"/>
                  </a:cubicBezTo>
                  <a:lnTo>
                    <a:pt x="12386" y="9208"/>
                  </a:lnTo>
                  <a:cubicBezTo>
                    <a:pt x="12513" y="9080"/>
                    <a:pt x="12513" y="8871"/>
                    <a:pt x="12386" y="8744"/>
                  </a:cubicBezTo>
                  <a:cubicBezTo>
                    <a:pt x="12323" y="8680"/>
                    <a:pt x="12239" y="8650"/>
                    <a:pt x="12156" y="8650"/>
                  </a:cubicBezTo>
                  <a:close/>
                  <a:moveTo>
                    <a:pt x="5056" y="10239"/>
                  </a:moveTo>
                  <a:cubicBezTo>
                    <a:pt x="4973" y="10239"/>
                    <a:pt x="4890" y="10269"/>
                    <a:pt x="4826" y="10333"/>
                  </a:cubicBezTo>
                  <a:lnTo>
                    <a:pt x="3813" y="11359"/>
                  </a:lnTo>
                  <a:cubicBezTo>
                    <a:pt x="1943" y="13185"/>
                    <a:pt x="1599" y="15090"/>
                    <a:pt x="2822" y="16871"/>
                  </a:cubicBezTo>
                  <a:cubicBezTo>
                    <a:pt x="2886" y="16962"/>
                    <a:pt x="2988" y="17015"/>
                    <a:pt x="3091" y="17015"/>
                  </a:cubicBezTo>
                  <a:cubicBezTo>
                    <a:pt x="3153" y="17015"/>
                    <a:pt x="3222" y="16992"/>
                    <a:pt x="3277" y="16954"/>
                  </a:cubicBezTo>
                  <a:cubicBezTo>
                    <a:pt x="3424" y="16851"/>
                    <a:pt x="3460" y="16648"/>
                    <a:pt x="3359" y="16501"/>
                  </a:cubicBezTo>
                  <a:cubicBezTo>
                    <a:pt x="2325" y="14997"/>
                    <a:pt x="2628" y="13423"/>
                    <a:pt x="4268" y="11823"/>
                  </a:cubicBezTo>
                  <a:lnTo>
                    <a:pt x="5286" y="10797"/>
                  </a:lnTo>
                  <a:cubicBezTo>
                    <a:pt x="5412" y="10669"/>
                    <a:pt x="5412" y="10460"/>
                    <a:pt x="5286" y="10333"/>
                  </a:cubicBezTo>
                  <a:cubicBezTo>
                    <a:pt x="5223" y="10269"/>
                    <a:pt x="5139" y="10239"/>
                    <a:pt x="5056" y="10239"/>
                  </a:cubicBezTo>
                  <a:close/>
                  <a:moveTo>
                    <a:pt x="3655" y="17125"/>
                  </a:moveTo>
                  <a:cubicBezTo>
                    <a:pt x="3572" y="17125"/>
                    <a:pt x="3488" y="17155"/>
                    <a:pt x="3425" y="17219"/>
                  </a:cubicBezTo>
                  <a:cubicBezTo>
                    <a:pt x="3298" y="17347"/>
                    <a:pt x="3298" y="17555"/>
                    <a:pt x="3425" y="17682"/>
                  </a:cubicBezTo>
                  <a:lnTo>
                    <a:pt x="3578" y="17837"/>
                  </a:lnTo>
                  <a:cubicBezTo>
                    <a:pt x="3641" y="17900"/>
                    <a:pt x="3724" y="17930"/>
                    <a:pt x="3808" y="17930"/>
                  </a:cubicBezTo>
                  <a:cubicBezTo>
                    <a:pt x="3890" y="17930"/>
                    <a:pt x="3975" y="17900"/>
                    <a:pt x="4038" y="17837"/>
                  </a:cubicBezTo>
                  <a:cubicBezTo>
                    <a:pt x="4163" y="17709"/>
                    <a:pt x="4159" y="17501"/>
                    <a:pt x="4032" y="17373"/>
                  </a:cubicBezTo>
                  <a:lnTo>
                    <a:pt x="3884" y="17219"/>
                  </a:lnTo>
                  <a:cubicBezTo>
                    <a:pt x="3821" y="17155"/>
                    <a:pt x="3737" y="17125"/>
                    <a:pt x="3655" y="171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013254" y="3252602"/>
            <a:ext cx="9910119" cy="1815480"/>
            <a:chOff x="3100309" y="8257866"/>
            <a:chExt cx="17780519" cy="4828952"/>
          </a:xfrm>
        </p:grpSpPr>
        <p:sp>
          <p:nvSpPr>
            <p:cNvPr id="30" name="矩形 29"/>
            <p:cNvSpPr/>
            <p:nvPr/>
          </p:nvSpPr>
          <p:spPr>
            <a:xfrm>
              <a:off x="4084762" y="8299783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方向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8586082" y="8325757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耗时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2958006" y="8325757"/>
              <a:ext cx="1849889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技术无法落地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7713284" y="8257866"/>
              <a:ext cx="1596795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坚持不下来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TextBox 57"/>
            <p:cNvSpPr txBox="1"/>
            <p:nvPr/>
          </p:nvSpPr>
          <p:spPr>
            <a:xfrm>
              <a:off x="3100309" y="9360406"/>
              <a:ext cx="3443772" cy="1416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学习的方向和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 </a:t>
              </a: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无法把控</a:t>
              </a:r>
              <a:br>
                <a:rPr lang="en-US" altLang="zh-CN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学习的程度难以掌握</a:t>
              </a:r>
              <a:endParaRPr lang="zh-CN" altLang="en-US" sz="1100" dirty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62"/>
            <p:cNvSpPr txBox="1"/>
            <p:nvPr/>
          </p:nvSpPr>
          <p:spPr>
            <a:xfrm>
              <a:off x="7844737" y="9329227"/>
              <a:ext cx="3416587" cy="2586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自己遇到了问题，查资料需要很长时间，资料还不一定是对的，这样就增添了学习成本，甚至会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导致学习流产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63"/>
            <p:cNvSpPr txBox="1"/>
            <p:nvPr/>
          </p:nvSpPr>
          <p:spPr>
            <a:xfrm>
              <a:off x="12260957" y="9329227"/>
              <a:ext cx="3579839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自己学习，缺乏实际的项目，学了感觉没有用，所以久而久之就会产生一种想法，反正现在没有用，等以后要有的时候再学习，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然后就没有然后了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64"/>
            <p:cNvSpPr txBox="1"/>
            <p:nvPr/>
          </p:nvSpPr>
          <p:spPr>
            <a:xfrm>
              <a:off x="17010443" y="9329227"/>
              <a:ext cx="3870385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自学是没有人指导的，是一个坐冷板凳的过程，大部分人本身就是明天主义者，在没有人教，没有人在后面鞭策的时候，学习很容易就变成了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，“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我靠，要不今天先休息吧，明天再努力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766730" y="94851"/>
            <a:ext cx="4153776" cy="837873"/>
            <a:chOff x="7324725" y="1141845"/>
            <a:chExt cx="4153776" cy="837873"/>
          </a:xfrm>
        </p:grpSpPr>
        <p:grpSp>
          <p:nvGrpSpPr>
            <p:cNvPr id="39" name="组合 38"/>
            <p:cNvGrpSpPr/>
            <p:nvPr/>
          </p:nvGrpSpPr>
          <p:grpSpPr>
            <a:xfrm>
              <a:off x="7433480" y="1353183"/>
              <a:ext cx="4045021" cy="369332"/>
              <a:chOff x="6359105" y="5526541"/>
              <a:chExt cx="4045021" cy="369332"/>
            </a:xfrm>
            <a:effectLst>
              <a:outerShdw sx="1000" sy="1000" algn="ctr" rotWithShape="0">
                <a:srgbClr val="000000"/>
              </a:outerShdw>
            </a:effectLst>
          </p:grpSpPr>
          <p:grpSp>
            <p:nvGrpSpPr>
              <p:cNvPr id="41" name="PA_组合 14"/>
              <p:cNvGrpSpPr/>
              <p:nvPr>
                <p:custDataLst>
                  <p:tags r:id="rId2"/>
                </p:custDataLst>
              </p:nvPr>
            </p:nvGrpSpPr>
            <p:grpSpPr bwMode="auto">
              <a:xfrm>
                <a:off x="6359105" y="5535873"/>
                <a:ext cx="360000" cy="360000"/>
                <a:chOff x="4248" y="3024"/>
                <a:chExt cx="600" cy="599"/>
              </a:xfrm>
            </p:grpSpPr>
            <p:sp>
              <p:nvSpPr>
                <p:cNvPr id="43" name="Oval 15"/>
                <p:cNvSpPr>
                  <a:spLocks noChangeArrowheads="1"/>
                </p:cNvSpPr>
                <p:nvPr/>
              </p:nvSpPr>
              <p:spPr bwMode="auto">
                <a:xfrm>
                  <a:off x="4248" y="3024"/>
                  <a:ext cx="600" cy="59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44" name="Group 16"/>
                <p:cNvGrpSpPr/>
                <p:nvPr/>
              </p:nvGrpSpPr>
              <p:grpSpPr bwMode="auto">
                <a:xfrm>
                  <a:off x="4441" y="3144"/>
                  <a:ext cx="215" cy="345"/>
                  <a:chOff x="4441" y="3144"/>
                  <a:chExt cx="215" cy="345"/>
                </a:xfrm>
              </p:grpSpPr>
              <p:sp>
                <p:nvSpPr>
                  <p:cNvPr id="45" name="Freeform 17"/>
                  <p:cNvSpPr>
                    <a:spLocks noEditPoints="1"/>
                  </p:cNvSpPr>
                  <p:nvPr/>
                </p:nvSpPr>
                <p:spPr bwMode="auto">
                  <a:xfrm>
                    <a:off x="4474" y="3144"/>
                    <a:ext cx="149" cy="253"/>
                  </a:xfrm>
                  <a:custGeom>
                    <a:avLst/>
                    <a:gdLst>
                      <a:gd name="T0" fmla="*/ 31 w 63"/>
                      <a:gd name="T1" fmla="*/ 107 h 107"/>
                      <a:gd name="T2" fmla="*/ 63 w 63"/>
                      <a:gd name="T3" fmla="*/ 78 h 107"/>
                      <a:gd name="T4" fmla="*/ 63 w 63"/>
                      <a:gd name="T5" fmla="*/ 29 h 107"/>
                      <a:gd name="T6" fmla="*/ 31 w 63"/>
                      <a:gd name="T7" fmla="*/ 0 h 107"/>
                      <a:gd name="T8" fmla="*/ 0 w 63"/>
                      <a:gd name="T9" fmla="*/ 29 h 107"/>
                      <a:gd name="T10" fmla="*/ 0 w 63"/>
                      <a:gd name="T11" fmla="*/ 78 h 107"/>
                      <a:gd name="T12" fmla="*/ 31 w 63"/>
                      <a:gd name="T13" fmla="*/ 107 h 107"/>
                      <a:gd name="T14" fmla="*/ 10 w 63"/>
                      <a:gd name="T15" fmla="*/ 29 h 107"/>
                      <a:gd name="T16" fmla="*/ 31 w 63"/>
                      <a:gd name="T17" fmla="*/ 10 h 107"/>
                      <a:gd name="T18" fmla="*/ 53 w 63"/>
                      <a:gd name="T19" fmla="*/ 29 h 107"/>
                      <a:gd name="T20" fmla="*/ 53 w 63"/>
                      <a:gd name="T21" fmla="*/ 78 h 107"/>
                      <a:gd name="T22" fmla="*/ 31 w 63"/>
                      <a:gd name="T23" fmla="*/ 97 h 107"/>
                      <a:gd name="T24" fmla="*/ 10 w 63"/>
                      <a:gd name="T25" fmla="*/ 78 h 107"/>
                      <a:gd name="T26" fmla="*/ 10 w 63"/>
                      <a:gd name="T27" fmla="*/ 29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3" h="107">
                        <a:moveTo>
                          <a:pt x="31" y="107"/>
                        </a:moveTo>
                        <a:cubicBezTo>
                          <a:pt x="49" y="107"/>
                          <a:pt x="63" y="94"/>
                          <a:pt x="63" y="78"/>
                        </a:cubicBezTo>
                        <a:cubicBezTo>
                          <a:pt x="63" y="29"/>
                          <a:pt x="63" y="29"/>
                          <a:pt x="63" y="29"/>
                        </a:cubicBezTo>
                        <a:cubicBezTo>
                          <a:pt x="63" y="13"/>
                          <a:pt x="49" y="0"/>
                          <a:pt x="31" y="0"/>
                        </a:cubicBezTo>
                        <a:cubicBezTo>
                          <a:pt x="14" y="0"/>
                          <a:pt x="0" y="13"/>
                          <a:pt x="0" y="29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94"/>
                          <a:pt x="14" y="107"/>
                          <a:pt x="31" y="107"/>
                        </a:cubicBezTo>
                        <a:close/>
                        <a:moveTo>
                          <a:pt x="10" y="29"/>
                        </a:moveTo>
                        <a:cubicBezTo>
                          <a:pt x="10" y="18"/>
                          <a:pt x="19" y="10"/>
                          <a:pt x="31" y="10"/>
                        </a:cubicBezTo>
                        <a:cubicBezTo>
                          <a:pt x="43" y="10"/>
                          <a:pt x="53" y="18"/>
                          <a:pt x="53" y="29"/>
                        </a:cubicBezTo>
                        <a:cubicBezTo>
                          <a:pt x="53" y="78"/>
                          <a:pt x="53" y="78"/>
                          <a:pt x="53" y="78"/>
                        </a:cubicBezTo>
                        <a:cubicBezTo>
                          <a:pt x="53" y="88"/>
                          <a:pt x="43" y="97"/>
                          <a:pt x="31" y="97"/>
                        </a:cubicBezTo>
                        <a:cubicBezTo>
                          <a:pt x="19" y="97"/>
                          <a:pt x="10" y="88"/>
                          <a:pt x="10" y="78"/>
                        </a:cubicBezTo>
                        <a:lnTo>
                          <a:pt x="10" y="29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6" name="Freeform 18"/>
                  <p:cNvSpPr/>
                  <p:nvPr/>
                </p:nvSpPr>
                <p:spPr bwMode="auto">
                  <a:xfrm>
                    <a:off x="4441" y="3267"/>
                    <a:ext cx="215" cy="222"/>
                  </a:xfrm>
                  <a:custGeom>
                    <a:avLst/>
                    <a:gdLst>
                      <a:gd name="T0" fmla="*/ 86 w 91"/>
                      <a:gd name="T1" fmla="*/ 0 h 94"/>
                      <a:gd name="T2" fmla="*/ 81 w 91"/>
                      <a:gd name="T3" fmla="*/ 5 h 94"/>
                      <a:gd name="T4" fmla="*/ 81 w 91"/>
                      <a:gd name="T5" fmla="*/ 28 h 94"/>
                      <a:gd name="T6" fmla="*/ 45 w 91"/>
                      <a:gd name="T7" fmla="*/ 59 h 94"/>
                      <a:gd name="T8" fmla="*/ 10 w 91"/>
                      <a:gd name="T9" fmla="*/ 28 h 94"/>
                      <a:gd name="T10" fmla="*/ 10 w 91"/>
                      <a:gd name="T11" fmla="*/ 5 h 94"/>
                      <a:gd name="T12" fmla="*/ 5 w 91"/>
                      <a:gd name="T13" fmla="*/ 0 h 94"/>
                      <a:gd name="T14" fmla="*/ 0 w 91"/>
                      <a:gd name="T15" fmla="*/ 5 h 94"/>
                      <a:gd name="T16" fmla="*/ 0 w 91"/>
                      <a:gd name="T17" fmla="*/ 28 h 94"/>
                      <a:gd name="T18" fmla="*/ 40 w 91"/>
                      <a:gd name="T19" fmla="*/ 69 h 94"/>
                      <a:gd name="T20" fmla="*/ 40 w 91"/>
                      <a:gd name="T21" fmla="*/ 84 h 94"/>
                      <a:gd name="T22" fmla="*/ 20 w 91"/>
                      <a:gd name="T23" fmla="*/ 84 h 94"/>
                      <a:gd name="T24" fmla="*/ 15 w 91"/>
                      <a:gd name="T25" fmla="*/ 89 h 94"/>
                      <a:gd name="T26" fmla="*/ 20 w 91"/>
                      <a:gd name="T27" fmla="*/ 94 h 94"/>
                      <a:gd name="T28" fmla="*/ 70 w 91"/>
                      <a:gd name="T29" fmla="*/ 94 h 94"/>
                      <a:gd name="T30" fmla="*/ 75 w 91"/>
                      <a:gd name="T31" fmla="*/ 89 h 94"/>
                      <a:gd name="T32" fmla="*/ 70 w 91"/>
                      <a:gd name="T33" fmla="*/ 84 h 94"/>
                      <a:gd name="T34" fmla="*/ 50 w 91"/>
                      <a:gd name="T35" fmla="*/ 84 h 94"/>
                      <a:gd name="T36" fmla="*/ 50 w 91"/>
                      <a:gd name="T37" fmla="*/ 69 h 94"/>
                      <a:gd name="T38" fmla="*/ 91 w 91"/>
                      <a:gd name="T39" fmla="*/ 28 h 94"/>
                      <a:gd name="T40" fmla="*/ 91 w 91"/>
                      <a:gd name="T41" fmla="*/ 5 h 94"/>
                      <a:gd name="T42" fmla="*/ 86 w 91"/>
                      <a:gd name="T43" fmla="*/ 0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91" h="94">
                        <a:moveTo>
                          <a:pt x="86" y="0"/>
                        </a:moveTo>
                        <a:cubicBezTo>
                          <a:pt x="83" y="0"/>
                          <a:pt x="81" y="3"/>
                          <a:pt x="81" y="5"/>
                        </a:cubicBezTo>
                        <a:cubicBezTo>
                          <a:pt x="81" y="28"/>
                          <a:pt x="81" y="28"/>
                          <a:pt x="81" y="28"/>
                        </a:cubicBezTo>
                        <a:cubicBezTo>
                          <a:pt x="81" y="45"/>
                          <a:pt x="65" y="59"/>
                          <a:pt x="45" y="59"/>
                        </a:cubicBezTo>
                        <a:cubicBezTo>
                          <a:pt x="26" y="59"/>
                          <a:pt x="10" y="45"/>
                          <a:pt x="10" y="28"/>
                        </a:cubicBezTo>
                        <a:cubicBezTo>
                          <a:pt x="10" y="5"/>
                          <a:pt x="10" y="5"/>
                          <a:pt x="10" y="5"/>
                        </a:cubicBezTo>
                        <a:cubicBezTo>
                          <a:pt x="10" y="2"/>
                          <a:pt x="8" y="0"/>
                          <a:pt x="5" y="0"/>
                        </a:cubicBezTo>
                        <a:cubicBezTo>
                          <a:pt x="2" y="0"/>
                          <a:pt x="0" y="2"/>
                          <a:pt x="0" y="5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49"/>
                          <a:pt x="18" y="67"/>
                          <a:pt x="40" y="69"/>
                        </a:cubicBezTo>
                        <a:cubicBezTo>
                          <a:pt x="40" y="84"/>
                          <a:pt x="40" y="84"/>
                          <a:pt x="40" y="84"/>
                        </a:cubicBezTo>
                        <a:cubicBezTo>
                          <a:pt x="20" y="84"/>
                          <a:pt x="20" y="84"/>
                          <a:pt x="20" y="84"/>
                        </a:cubicBezTo>
                        <a:cubicBezTo>
                          <a:pt x="18" y="84"/>
                          <a:pt x="15" y="86"/>
                          <a:pt x="15" y="89"/>
                        </a:cubicBezTo>
                        <a:cubicBezTo>
                          <a:pt x="15" y="92"/>
                          <a:pt x="18" y="94"/>
                          <a:pt x="20" y="94"/>
                        </a:cubicBezTo>
                        <a:cubicBezTo>
                          <a:pt x="70" y="94"/>
                          <a:pt x="70" y="94"/>
                          <a:pt x="70" y="94"/>
                        </a:cubicBezTo>
                        <a:cubicBezTo>
                          <a:pt x="73" y="94"/>
                          <a:pt x="75" y="92"/>
                          <a:pt x="75" y="89"/>
                        </a:cubicBezTo>
                        <a:cubicBezTo>
                          <a:pt x="75" y="86"/>
                          <a:pt x="73" y="84"/>
                          <a:pt x="70" y="84"/>
                        </a:cubicBezTo>
                        <a:cubicBezTo>
                          <a:pt x="50" y="84"/>
                          <a:pt x="50" y="84"/>
                          <a:pt x="50" y="84"/>
                        </a:cubicBezTo>
                        <a:cubicBezTo>
                          <a:pt x="50" y="69"/>
                          <a:pt x="50" y="69"/>
                          <a:pt x="50" y="69"/>
                        </a:cubicBezTo>
                        <a:cubicBezTo>
                          <a:pt x="73" y="67"/>
                          <a:pt x="91" y="49"/>
                          <a:pt x="91" y="28"/>
                        </a:cubicBezTo>
                        <a:cubicBezTo>
                          <a:pt x="91" y="5"/>
                          <a:pt x="91" y="5"/>
                          <a:pt x="91" y="5"/>
                        </a:cubicBezTo>
                        <a:cubicBezTo>
                          <a:pt x="91" y="3"/>
                          <a:pt x="88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sp>
            <p:nvSpPr>
              <p:cNvPr id="42" name="PA_文本框 20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6795446" y="5526541"/>
                <a:ext cx="3608680" cy="36933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defTabSz="1219200"/>
                <a:r>
                  <a:rPr lang="zh-CN" altLang="en-US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课程咨询阿媛老师：</a:t>
                </a:r>
                <a:r>
                  <a:rPr lang="en-US" altLang="zh-CN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2807762965</a:t>
                </a:r>
                <a:endParaRPr lang="en-US" altLang="zh-CN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/>
          <p:cNvSpPr txBox="1"/>
          <p:nvPr/>
        </p:nvSpPr>
        <p:spPr>
          <a:xfrm>
            <a:off x="2345055" y="1451610"/>
            <a:ext cx="11118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在职程序猿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63" name="文本框 14"/>
          <p:cNvSpPr txBox="1"/>
          <p:nvPr/>
        </p:nvSpPr>
        <p:spPr>
          <a:xfrm>
            <a:off x="1089025" y="1704975"/>
            <a:ext cx="2412365" cy="3124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具备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开发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基础，热爱互联网技术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2530475" y="4410075"/>
            <a:ext cx="15468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技术进入瓶颈区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68" name="文本框 14"/>
          <p:cNvSpPr txBox="1"/>
          <p:nvPr/>
        </p:nvSpPr>
        <p:spPr>
          <a:xfrm>
            <a:off x="1352550" y="4645025"/>
            <a:ext cx="2673350" cy="5334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工作几年，技术平平没有核心竞争力不知道学什么，不知怎么快速成长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8503920" y="1438275"/>
            <a:ext cx="32639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拒绝平庸  期待蜕变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73" name="文本框 14"/>
          <p:cNvSpPr txBox="1"/>
          <p:nvPr/>
        </p:nvSpPr>
        <p:spPr>
          <a:xfrm>
            <a:off x="8503920" y="1670050"/>
            <a:ext cx="4003040" cy="5334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拒绝成为一个简单的搬砖coder，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期待思维和能力的蜕变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8154670" y="4465955"/>
            <a:ext cx="27355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有进入一线互联网公司梦想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78" name="文本框 14"/>
          <p:cNvSpPr txBox="1"/>
          <p:nvPr/>
        </p:nvSpPr>
        <p:spPr>
          <a:xfrm>
            <a:off x="8154670" y="4707255"/>
            <a:ext cx="2736215" cy="5334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梦想还是要有的万一实现了呢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？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来享学课堂，去BATJ工作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86" name="圆角矩形 85"/>
          <p:cNvSpPr/>
          <p:nvPr/>
        </p:nvSpPr>
        <p:spPr>
          <a:xfrm>
            <a:off x="376555" y="204381"/>
            <a:ext cx="5547360" cy="536119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适合人群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2386330" y="1654810"/>
            <a:ext cx="7137400" cy="3239770"/>
            <a:chOff x="2793" y="1649"/>
            <a:chExt cx="13526" cy="6080"/>
          </a:xfrm>
        </p:grpSpPr>
        <p:grpSp>
          <p:nvGrpSpPr>
            <p:cNvPr id="53" name="组合 52"/>
            <p:cNvGrpSpPr/>
            <p:nvPr/>
          </p:nvGrpSpPr>
          <p:grpSpPr>
            <a:xfrm>
              <a:off x="2793" y="1649"/>
              <a:ext cx="11525" cy="6080"/>
              <a:chOff x="2793" y="1649"/>
              <a:chExt cx="11525" cy="6080"/>
            </a:xfrm>
          </p:grpSpPr>
          <p:grpSp>
            <p:nvGrpSpPr>
              <p:cNvPr id="54" name="组合 53"/>
              <p:cNvGrpSpPr/>
              <p:nvPr/>
            </p:nvGrpSpPr>
            <p:grpSpPr>
              <a:xfrm>
                <a:off x="5114" y="3457"/>
                <a:ext cx="2676" cy="2676"/>
                <a:chOff x="3247445" y="2820896"/>
                <a:chExt cx="1699087" cy="1699087"/>
              </a:xfrm>
            </p:grpSpPr>
            <p:sp>
              <p:nvSpPr>
                <p:cNvPr id="55" name="椭圆 54"/>
                <p:cNvSpPr/>
                <p:nvPr/>
              </p:nvSpPr>
              <p:spPr>
                <a:xfrm>
                  <a:off x="3247445" y="2820896"/>
                  <a:ext cx="1699087" cy="169908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p>
                  <a:pPr algn="ctr"/>
                  <a:endParaRPr lang="zh-CN" altLang="en-US" kern="0">
                    <a:solidFill>
                      <a:prstClr val="white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56" name="Freeform 8"/>
                <p:cNvSpPr>
                  <a:spLocks noEditPoints="1"/>
                </p:cNvSpPr>
                <p:nvPr/>
              </p:nvSpPr>
              <p:spPr bwMode="auto">
                <a:xfrm>
                  <a:off x="3882299" y="3417910"/>
                  <a:ext cx="429377" cy="433466"/>
                </a:xfrm>
                <a:custGeom>
                  <a:avLst/>
                  <a:gdLst>
                    <a:gd name="T0" fmla="*/ 185 w 210"/>
                    <a:gd name="T1" fmla="*/ 212 h 212"/>
                    <a:gd name="T2" fmla="*/ 111 w 210"/>
                    <a:gd name="T3" fmla="*/ 212 h 212"/>
                    <a:gd name="T4" fmla="*/ 111 w 210"/>
                    <a:gd name="T5" fmla="*/ 168 h 212"/>
                    <a:gd name="T6" fmla="*/ 99 w 210"/>
                    <a:gd name="T7" fmla="*/ 168 h 212"/>
                    <a:gd name="T8" fmla="*/ 99 w 210"/>
                    <a:gd name="T9" fmla="*/ 212 h 212"/>
                    <a:gd name="T10" fmla="*/ 24 w 210"/>
                    <a:gd name="T11" fmla="*/ 212 h 212"/>
                    <a:gd name="T12" fmla="*/ 24 w 210"/>
                    <a:gd name="T13" fmla="*/ 139 h 212"/>
                    <a:gd name="T14" fmla="*/ 0 w 210"/>
                    <a:gd name="T15" fmla="*/ 139 h 212"/>
                    <a:gd name="T16" fmla="*/ 0 w 210"/>
                    <a:gd name="T17" fmla="*/ 124 h 212"/>
                    <a:gd name="T18" fmla="*/ 105 w 210"/>
                    <a:gd name="T19" fmla="*/ 0 h 212"/>
                    <a:gd name="T20" fmla="*/ 136 w 210"/>
                    <a:gd name="T21" fmla="*/ 37 h 212"/>
                    <a:gd name="T22" fmla="*/ 136 w 210"/>
                    <a:gd name="T23" fmla="*/ 11 h 212"/>
                    <a:gd name="T24" fmla="*/ 173 w 210"/>
                    <a:gd name="T25" fmla="*/ 11 h 212"/>
                    <a:gd name="T26" fmla="*/ 173 w 210"/>
                    <a:gd name="T27" fmla="*/ 80 h 212"/>
                    <a:gd name="T28" fmla="*/ 210 w 210"/>
                    <a:gd name="T29" fmla="*/ 124 h 212"/>
                    <a:gd name="T30" fmla="*/ 210 w 210"/>
                    <a:gd name="T31" fmla="*/ 139 h 212"/>
                    <a:gd name="T32" fmla="*/ 185 w 210"/>
                    <a:gd name="T33" fmla="*/ 139 h 212"/>
                    <a:gd name="T34" fmla="*/ 185 w 210"/>
                    <a:gd name="T35" fmla="*/ 212 h 212"/>
                    <a:gd name="T36" fmla="*/ 123 w 210"/>
                    <a:gd name="T37" fmla="*/ 199 h 212"/>
                    <a:gd name="T38" fmla="*/ 173 w 210"/>
                    <a:gd name="T39" fmla="*/ 199 h 212"/>
                    <a:gd name="T40" fmla="*/ 173 w 210"/>
                    <a:gd name="T41" fmla="*/ 127 h 212"/>
                    <a:gd name="T42" fmla="*/ 196 w 210"/>
                    <a:gd name="T43" fmla="*/ 127 h 212"/>
                    <a:gd name="T44" fmla="*/ 160 w 210"/>
                    <a:gd name="T45" fmla="*/ 85 h 212"/>
                    <a:gd name="T46" fmla="*/ 160 w 210"/>
                    <a:gd name="T47" fmla="*/ 23 h 212"/>
                    <a:gd name="T48" fmla="*/ 148 w 210"/>
                    <a:gd name="T49" fmla="*/ 23 h 212"/>
                    <a:gd name="T50" fmla="*/ 148 w 210"/>
                    <a:gd name="T51" fmla="*/ 69 h 212"/>
                    <a:gd name="T52" fmla="*/ 105 w 210"/>
                    <a:gd name="T53" fmla="*/ 20 h 212"/>
                    <a:gd name="T54" fmla="*/ 14 w 210"/>
                    <a:gd name="T55" fmla="*/ 127 h 212"/>
                    <a:gd name="T56" fmla="*/ 37 w 210"/>
                    <a:gd name="T57" fmla="*/ 127 h 212"/>
                    <a:gd name="T58" fmla="*/ 37 w 210"/>
                    <a:gd name="T59" fmla="*/ 199 h 212"/>
                    <a:gd name="T60" fmla="*/ 86 w 210"/>
                    <a:gd name="T61" fmla="*/ 199 h 212"/>
                    <a:gd name="T62" fmla="*/ 86 w 210"/>
                    <a:gd name="T63" fmla="*/ 156 h 212"/>
                    <a:gd name="T64" fmla="*/ 123 w 210"/>
                    <a:gd name="T65" fmla="*/ 156 h 212"/>
                    <a:gd name="T66" fmla="*/ 123 w 210"/>
                    <a:gd name="T67" fmla="*/ 199 h 2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10" h="212">
                      <a:moveTo>
                        <a:pt x="185" y="212"/>
                      </a:moveTo>
                      <a:lnTo>
                        <a:pt x="111" y="212"/>
                      </a:lnTo>
                      <a:lnTo>
                        <a:pt x="111" y="168"/>
                      </a:lnTo>
                      <a:lnTo>
                        <a:pt x="99" y="168"/>
                      </a:lnTo>
                      <a:lnTo>
                        <a:pt x="99" y="212"/>
                      </a:lnTo>
                      <a:lnTo>
                        <a:pt x="24" y="212"/>
                      </a:lnTo>
                      <a:lnTo>
                        <a:pt x="24" y="139"/>
                      </a:lnTo>
                      <a:lnTo>
                        <a:pt x="0" y="139"/>
                      </a:lnTo>
                      <a:lnTo>
                        <a:pt x="0" y="124"/>
                      </a:lnTo>
                      <a:lnTo>
                        <a:pt x="105" y="0"/>
                      </a:lnTo>
                      <a:lnTo>
                        <a:pt x="136" y="37"/>
                      </a:lnTo>
                      <a:lnTo>
                        <a:pt x="136" y="11"/>
                      </a:lnTo>
                      <a:lnTo>
                        <a:pt x="173" y="11"/>
                      </a:lnTo>
                      <a:lnTo>
                        <a:pt x="173" y="80"/>
                      </a:lnTo>
                      <a:lnTo>
                        <a:pt x="210" y="124"/>
                      </a:lnTo>
                      <a:lnTo>
                        <a:pt x="210" y="139"/>
                      </a:lnTo>
                      <a:lnTo>
                        <a:pt x="185" y="139"/>
                      </a:lnTo>
                      <a:lnTo>
                        <a:pt x="185" y="212"/>
                      </a:lnTo>
                      <a:close/>
                      <a:moveTo>
                        <a:pt x="123" y="199"/>
                      </a:moveTo>
                      <a:lnTo>
                        <a:pt x="173" y="199"/>
                      </a:lnTo>
                      <a:lnTo>
                        <a:pt x="173" y="127"/>
                      </a:lnTo>
                      <a:lnTo>
                        <a:pt x="196" y="127"/>
                      </a:lnTo>
                      <a:lnTo>
                        <a:pt x="160" y="85"/>
                      </a:lnTo>
                      <a:lnTo>
                        <a:pt x="160" y="23"/>
                      </a:lnTo>
                      <a:lnTo>
                        <a:pt x="148" y="23"/>
                      </a:lnTo>
                      <a:lnTo>
                        <a:pt x="148" y="69"/>
                      </a:lnTo>
                      <a:lnTo>
                        <a:pt x="105" y="20"/>
                      </a:lnTo>
                      <a:lnTo>
                        <a:pt x="14" y="127"/>
                      </a:lnTo>
                      <a:lnTo>
                        <a:pt x="37" y="127"/>
                      </a:lnTo>
                      <a:lnTo>
                        <a:pt x="37" y="199"/>
                      </a:lnTo>
                      <a:lnTo>
                        <a:pt x="86" y="199"/>
                      </a:lnTo>
                      <a:lnTo>
                        <a:pt x="86" y="156"/>
                      </a:lnTo>
                      <a:lnTo>
                        <a:pt x="123" y="156"/>
                      </a:lnTo>
                      <a:lnTo>
                        <a:pt x="123" y="199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95A5A6"/>
                    </a:solidFill>
                    <a:effectLst/>
                    <a:uLnTx/>
                    <a:uFillTx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9433" y="3457"/>
                <a:ext cx="2676" cy="2676"/>
                <a:chOff x="5989847" y="2820896"/>
                <a:chExt cx="1699087" cy="1699087"/>
              </a:xfrm>
            </p:grpSpPr>
            <p:sp>
              <p:nvSpPr>
                <p:cNvPr id="58" name="椭圆 57"/>
                <p:cNvSpPr/>
                <p:nvPr/>
              </p:nvSpPr>
              <p:spPr>
                <a:xfrm>
                  <a:off x="5989847" y="2820896"/>
                  <a:ext cx="1699087" cy="169908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p>
                  <a:pPr algn="ctr"/>
                  <a:endParaRPr lang="zh-CN" altLang="en-US" kern="0">
                    <a:solidFill>
                      <a:prstClr val="white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grpSp>
              <p:nvGrpSpPr>
                <p:cNvPr id="59" name="组合 58"/>
                <p:cNvGrpSpPr/>
                <p:nvPr/>
              </p:nvGrpSpPr>
              <p:grpSpPr>
                <a:xfrm>
                  <a:off x="6583207" y="3444917"/>
                  <a:ext cx="509618" cy="451043"/>
                  <a:chOff x="3418715" y="3207488"/>
                  <a:chExt cx="322621" cy="285539"/>
                </a:xfrm>
                <a:solidFill>
                  <a:schemeClr val="tx1">
                    <a:lumMod val="75000"/>
                    <a:lumOff val="25000"/>
                  </a:schemeClr>
                </a:solidFill>
              </p:grpSpPr>
              <p:sp>
                <p:nvSpPr>
                  <p:cNvPr id="2" name="Freeform 90"/>
                  <p:cNvSpPr>
                    <a:spLocks noEditPoints="1"/>
                  </p:cNvSpPr>
                  <p:nvPr/>
                </p:nvSpPr>
                <p:spPr bwMode="auto">
                  <a:xfrm>
                    <a:off x="3418715" y="3352111"/>
                    <a:ext cx="322621" cy="111249"/>
                  </a:xfrm>
                  <a:custGeom>
                    <a:avLst/>
                    <a:gdLst>
                      <a:gd name="T0" fmla="*/ 261 w 261"/>
                      <a:gd name="T1" fmla="*/ 90 h 90"/>
                      <a:gd name="T2" fmla="*/ 0 w 261"/>
                      <a:gd name="T3" fmla="*/ 90 h 90"/>
                      <a:gd name="T4" fmla="*/ 0 w 261"/>
                      <a:gd name="T5" fmla="*/ 67 h 90"/>
                      <a:gd name="T6" fmla="*/ 34 w 261"/>
                      <a:gd name="T7" fmla="*/ 0 h 90"/>
                      <a:gd name="T8" fmla="*/ 79 w 261"/>
                      <a:gd name="T9" fmla="*/ 0 h 90"/>
                      <a:gd name="T10" fmla="*/ 130 w 261"/>
                      <a:gd name="T11" fmla="*/ 51 h 90"/>
                      <a:gd name="T12" fmla="*/ 182 w 261"/>
                      <a:gd name="T13" fmla="*/ 0 h 90"/>
                      <a:gd name="T14" fmla="*/ 227 w 261"/>
                      <a:gd name="T15" fmla="*/ 0 h 90"/>
                      <a:gd name="T16" fmla="*/ 261 w 261"/>
                      <a:gd name="T17" fmla="*/ 67 h 90"/>
                      <a:gd name="T18" fmla="*/ 261 w 261"/>
                      <a:gd name="T19" fmla="*/ 90 h 90"/>
                      <a:gd name="T20" fmla="*/ 13 w 261"/>
                      <a:gd name="T21" fmla="*/ 77 h 90"/>
                      <a:gd name="T22" fmla="*/ 249 w 261"/>
                      <a:gd name="T23" fmla="*/ 77 h 90"/>
                      <a:gd name="T24" fmla="*/ 249 w 261"/>
                      <a:gd name="T25" fmla="*/ 70 h 90"/>
                      <a:gd name="T26" fmla="*/ 219 w 261"/>
                      <a:gd name="T27" fmla="*/ 12 h 90"/>
                      <a:gd name="T28" fmla="*/ 187 w 261"/>
                      <a:gd name="T29" fmla="*/ 12 h 90"/>
                      <a:gd name="T30" fmla="*/ 130 w 261"/>
                      <a:gd name="T31" fmla="*/ 70 h 90"/>
                      <a:gd name="T32" fmla="*/ 73 w 261"/>
                      <a:gd name="T33" fmla="*/ 12 h 90"/>
                      <a:gd name="T34" fmla="*/ 40 w 261"/>
                      <a:gd name="T35" fmla="*/ 12 h 90"/>
                      <a:gd name="T36" fmla="*/ 13 w 261"/>
                      <a:gd name="T37" fmla="*/ 70 h 90"/>
                      <a:gd name="T38" fmla="*/ 13 w 261"/>
                      <a:gd name="T39" fmla="*/ 77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261" h="90">
                        <a:moveTo>
                          <a:pt x="261" y="90"/>
                        </a:moveTo>
                        <a:lnTo>
                          <a:pt x="0" y="90"/>
                        </a:lnTo>
                        <a:lnTo>
                          <a:pt x="0" y="67"/>
                        </a:lnTo>
                        <a:lnTo>
                          <a:pt x="34" y="0"/>
                        </a:lnTo>
                        <a:lnTo>
                          <a:pt x="79" y="0"/>
                        </a:lnTo>
                        <a:lnTo>
                          <a:pt x="130" y="51"/>
                        </a:lnTo>
                        <a:lnTo>
                          <a:pt x="182" y="0"/>
                        </a:lnTo>
                        <a:lnTo>
                          <a:pt x="227" y="0"/>
                        </a:lnTo>
                        <a:lnTo>
                          <a:pt x="261" y="67"/>
                        </a:lnTo>
                        <a:lnTo>
                          <a:pt x="261" y="90"/>
                        </a:lnTo>
                        <a:close/>
                        <a:moveTo>
                          <a:pt x="13" y="77"/>
                        </a:moveTo>
                        <a:lnTo>
                          <a:pt x="249" y="77"/>
                        </a:lnTo>
                        <a:lnTo>
                          <a:pt x="249" y="70"/>
                        </a:lnTo>
                        <a:lnTo>
                          <a:pt x="219" y="12"/>
                        </a:lnTo>
                        <a:lnTo>
                          <a:pt x="187" y="12"/>
                        </a:lnTo>
                        <a:lnTo>
                          <a:pt x="130" y="70"/>
                        </a:lnTo>
                        <a:lnTo>
                          <a:pt x="73" y="12"/>
                        </a:lnTo>
                        <a:lnTo>
                          <a:pt x="40" y="12"/>
                        </a:lnTo>
                        <a:lnTo>
                          <a:pt x="13" y="70"/>
                        </a:lnTo>
                        <a:lnTo>
                          <a:pt x="13" y="7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61" name="Rectangle 91"/>
                  <p:cNvSpPr>
                    <a:spLocks noChangeArrowheads="1"/>
                  </p:cNvSpPr>
                  <p:nvPr/>
                </p:nvSpPr>
                <p:spPr bwMode="auto">
                  <a:xfrm>
                    <a:off x="3418715" y="3485610"/>
                    <a:ext cx="320149" cy="741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3" name="Freeform 92"/>
                  <p:cNvSpPr>
                    <a:spLocks noEditPoints="1"/>
                  </p:cNvSpPr>
                  <p:nvPr/>
                </p:nvSpPr>
                <p:spPr bwMode="auto">
                  <a:xfrm>
                    <a:off x="3484228" y="3207488"/>
                    <a:ext cx="190359" cy="171818"/>
                  </a:xfrm>
                  <a:custGeom>
                    <a:avLst/>
                    <a:gdLst>
                      <a:gd name="T0" fmla="*/ 77 w 154"/>
                      <a:gd name="T1" fmla="*/ 139 h 139"/>
                      <a:gd name="T2" fmla="*/ 0 w 154"/>
                      <a:gd name="T3" fmla="*/ 62 h 139"/>
                      <a:gd name="T4" fmla="*/ 58 w 154"/>
                      <a:gd name="T5" fmla="*/ 62 h 139"/>
                      <a:gd name="T6" fmla="*/ 58 w 154"/>
                      <a:gd name="T7" fmla="*/ 0 h 139"/>
                      <a:gd name="T8" fmla="*/ 95 w 154"/>
                      <a:gd name="T9" fmla="*/ 0 h 139"/>
                      <a:gd name="T10" fmla="*/ 95 w 154"/>
                      <a:gd name="T11" fmla="*/ 62 h 139"/>
                      <a:gd name="T12" fmla="*/ 154 w 154"/>
                      <a:gd name="T13" fmla="*/ 62 h 139"/>
                      <a:gd name="T14" fmla="*/ 77 w 154"/>
                      <a:gd name="T15" fmla="*/ 139 h 139"/>
                      <a:gd name="T16" fmla="*/ 15 w 154"/>
                      <a:gd name="T17" fmla="*/ 68 h 139"/>
                      <a:gd name="T18" fmla="*/ 77 w 154"/>
                      <a:gd name="T19" fmla="*/ 129 h 139"/>
                      <a:gd name="T20" fmla="*/ 140 w 154"/>
                      <a:gd name="T21" fmla="*/ 68 h 139"/>
                      <a:gd name="T22" fmla="*/ 89 w 154"/>
                      <a:gd name="T23" fmla="*/ 68 h 139"/>
                      <a:gd name="T24" fmla="*/ 89 w 154"/>
                      <a:gd name="T25" fmla="*/ 6 h 139"/>
                      <a:gd name="T26" fmla="*/ 65 w 154"/>
                      <a:gd name="T27" fmla="*/ 6 h 139"/>
                      <a:gd name="T28" fmla="*/ 65 w 154"/>
                      <a:gd name="T29" fmla="*/ 68 h 139"/>
                      <a:gd name="T30" fmla="*/ 15 w 154"/>
                      <a:gd name="T31" fmla="*/ 68 h 1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54" h="139">
                        <a:moveTo>
                          <a:pt x="77" y="139"/>
                        </a:moveTo>
                        <a:lnTo>
                          <a:pt x="0" y="62"/>
                        </a:lnTo>
                        <a:lnTo>
                          <a:pt x="58" y="62"/>
                        </a:lnTo>
                        <a:lnTo>
                          <a:pt x="58" y="0"/>
                        </a:lnTo>
                        <a:lnTo>
                          <a:pt x="95" y="0"/>
                        </a:lnTo>
                        <a:lnTo>
                          <a:pt x="95" y="62"/>
                        </a:lnTo>
                        <a:lnTo>
                          <a:pt x="154" y="62"/>
                        </a:lnTo>
                        <a:lnTo>
                          <a:pt x="77" y="139"/>
                        </a:lnTo>
                        <a:close/>
                        <a:moveTo>
                          <a:pt x="15" y="68"/>
                        </a:moveTo>
                        <a:lnTo>
                          <a:pt x="77" y="129"/>
                        </a:lnTo>
                        <a:lnTo>
                          <a:pt x="140" y="68"/>
                        </a:lnTo>
                        <a:lnTo>
                          <a:pt x="89" y="68"/>
                        </a:lnTo>
                        <a:lnTo>
                          <a:pt x="89" y="6"/>
                        </a:lnTo>
                        <a:lnTo>
                          <a:pt x="65" y="6"/>
                        </a:lnTo>
                        <a:lnTo>
                          <a:pt x="65" y="68"/>
                        </a:lnTo>
                        <a:lnTo>
                          <a:pt x="15" y="6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</p:grpSp>
          </p:grpSp>
          <p:sp>
            <p:nvSpPr>
              <p:cNvPr id="4" name="弧形 3"/>
              <p:cNvSpPr/>
              <p:nvPr/>
            </p:nvSpPr>
            <p:spPr>
              <a:xfrm>
                <a:off x="2793" y="1649"/>
                <a:ext cx="3615" cy="3615"/>
              </a:xfrm>
              <a:prstGeom prst="arc">
                <a:avLst>
                  <a:gd name="adj1" fmla="val 16649752"/>
                  <a:gd name="adj2" fmla="val 0"/>
                </a:avLst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  <a:headEnd type="oval" w="med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79" name="弧形 78"/>
              <p:cNvSpPr/>
              <p:nvPr/>
            </p:nvSpPr>
            <p:spPr>
              <a:xfrm flipH="1" flipV="1">
                <a:off x="10704" y="4084"/>
                <a:ext cx="3615" cy="3615"/>
              </a:xfrm>
              <a:prstGeom prst="arc">
                <a:avLst>
                  <a:gd name="adj1" fmla="val 14140833"/>
                  <a:gd name="adj2" fmla="val 21095466"/>
                </a:avLst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  <a:headEnd type="oval" w="med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80" name="弧形 79"/>
              <p:cNvSpPr/>
              <p:nvPr/>
            </p:nvSpPr>
            <p:spPr>
              <a:xfrm flipV="1">
                <a:off x="5138" y="4115"/>
                <a:ext cx="3615" cy="3615"/>
              </a:xfrm>
              <a:prstGeom prst="arc">
                <a:avLst>
                  <a:gd name="adj1" fmla="val 14140833"/>
                  <a:gd name="adj2" fmla="val 21095466"/>
                </a:avLst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  <a:headEnd type="oval" w="med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grpSp>
            <p:nvGrpSpPr>
              <p:cNvPr id="81" name="组合 80"/>
              <p:cNvGrpSpPr/>
              <p:nvPr/>
            </p:nvGrpSpPr>
            <p:grpSpPr>
              <a:xfrm>
                <a:off x="7243" y="3457"/>
                <a:ext cx="2676" cy="2676"/>
                <a:chOff x="4599589" y="2820896"/>
                <a:chExt cx="1699087" cy="1699087"/>
              </a:xfrm>
            </p:grpSpPr>
            <p:sp>
              <p:nvSpPr>
                <p:cNvPr id="85" name="椭圆 84"/>
                <p:cNvSpPr/>
                <p:nvPr/>
              </p:nvSpPr>
              <p:spPr>
                <a:xfrm>
                  <a:off x="4599589" y="2820896"/>
                  <a:ext cx="1699087" cy="169908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9C5D9"/>
                    </a:gs>
                    <a:gs pos="39000">
                      <a:srgbClr val="79C5D9"/>
                    </a:gs>
                    <a:gs pos="100000">
                      <a:srgbClr val="00D7FE"/>
                    </a:gs>
                  </a:gsLst>
                  <a:lin ang="135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grpSp>
              <p:nvGrpSpPr>
                <p:cNvPr id="87" name="组合 86"/>
                <p:cNvGrpSpPr/>
                <p:nvPr/>
              </p:nvGrpSpPr>
              <p:grpSpPr>
                <a:xfrm>
                  <a:off x="5179675" y="3408942"/>
                  <a:ext cx="533672" cy="531778"/>
                  <a:chOff x="2672112" y="2460885"/>
                  <a:chExt cx="348580" cy="347343"/>
                </a:xfrm>
                <a:solidFill>
                  <a:schemeClr val="bg1"/>
                </a:solidFill>
              </p:grpSpPr>
              <p:sp>
                <p:nvSpPr>
                  <p:cNvPr id="88" name="Freeform 64"/>
                  <p:cNvSpPr>
                    <a:spLocks noEditPoints="1"/>
                  </p:cNvSpPr>
                  <p:nvPr/>
                </p:nvSpPr>
                <p:spPr bwMode="auto">
                  <a:xfrm>
                    <a:off x="2672112" y="2460885"/>
                    <a:ext cx="348580" cy="347343"/>
                  </a:xfrm>
                  <a:custGeom>
                    <a:avLst/>
                    <a:gdLst>
                      <a:gd name="T0" fmla="*/ 77 w 183"/>
                      <a:gd name="T1" fmla="*/ 165 h 182"/>
                      <a:gd name="T2" fmla="*/ 46 w 183"/>
                      <a:gd name="T3" fmla="*/ 171 h 182"/>
                      <a:gd name="T4" fmla="*/ 35 w 183"/>
                      <a:gd name="T5" fmla="*/ 164 h 182"/>
                      <a:gd name="T6" fmla="*/ 29 w 183"/>
                      <a:gd name="T7" fmla="*/ 133 h 182"/>
                      <a:gd name="T8" fmla="*/ 18 w 183"/>
                      <a:gd name="T9" fmla="*/ 106 h 182"/>
                      <a:gd name="T10" fmla="*/ 0 w 183"/>
                      <a:gd name="T11" fmla="*/ 80 h 182"/>
                      <a:gd name="T12" fmla="*/ 3 w 183"/>
                      <a:gd name="T13" fmla="*/ 67 h 182"/>
                      <a:gd name="T14" fmla="*/ 29 w 183"/>
                      <a:gd name="T15" fmla="*/ 49 h 182"/>
                      <a:gd name="T16" fmla="*/ 49 w 183"/>
                      <a:gd name="T17" fmla="*/ 29 h 182"/>
                      <a:gd name="T18" fmla="*/ 67 w 183"/>
                      <a:gd name="T19" fmla="*/ 3 h 182"/>
                      <a:gd name="T20" fmla="*/ 80 w 183"/>
                      <a:gd name="T21" fmla="*/ 0 h 182"/>
                      <a:gd name="T22" fmla="*/ 107 w 183"/>
                      <a:gd name="T23" fmla="*/ 17 h 182"/>
                      <a:gd name="T24" fmla="*/ 133 w 183"/>
                      <a:gd name="T25" fmla="*/ 28 h 182"/>
                      <a:gd name="T26" fmla="*/ 164 w 183"/>
                      <a:gd name="T27" fmla="*/ 35 h 182"/>
                      <a:gd name="T28" fmla="*/ 171 w 183"/>
                      <a:gd name="T29" fmla="*/ 46 h 182"/>
                      <a:gd name="T30" fmla="*/ 165 w 183"/>
                      <a:gd name="T31" fmla="*/ 77 h 182"/>
                      <a:gd name="T32" fmla="*/ 165 w 183"/>
                      <a:gd name="T33" fmla="*/ 106 h 182"/>
                      <a:gd name="T34" fmla="*/ 171 w 183"/>
                      <a:gd name="T35" fmla="*/ 136 h 182"/>
                      <a:gd name="T36" fmla="*/ 164 w 183"/>
                      <a:gd name="T37" fmla="*/ 148 h 182"/>
                      <a:gd name="T38" fmla="*/ 133 w 183"/>
                      <a:gd name="T39" fmla="*/ 154 h 182"/>
                      <a:gd name="T40" fmla="*/ 107 w 183"/>
                      <a:gd name="T41" fmla="*/ 165 h 182"/>
                      <a:gd name="T42" fmla="*/ 87 w 183"/>
                      <a:gd name="T43" fmla="*/ 174 h 182"/>
                      <a:gd name="T44" fmla="*/ 102 w 183"/>
                      <a:gd name="T45" fmla="*/ 158 h 182"/>
                      <a:gd name="T46" fmla="*/ 119 w 183"/>
                      <a:gd name="T47" fmla="*/ 170 h 182"/>
                      <a:gd name="T48" fmla="*/ 127 w 183"/>
                      <a:gd name="T49" fmla="*/ 149 h 182"/>
                      <a:gd name="T50" fmla="*/ 147 w 183"/>
                      <a:gd name="T51" fmla="*/ 153 h 182"/>
                      <a:gd name="T52" fmla="*/ 146 w 183"/>
                      <a:gd name="T53" fmla="*/ 131 h 182"/>
                      <a:gd name="T54" fmla="*/ 167 w 183"/>
                      <a:gd name="T55" fmla="*/ 127 h 182"/>
                      <a:gd name="T56" fmla="*/ 157 w 183"/>
                      <a:gd name="T57" fmla="*/ 107 h 182"/>
                      <a:gd name="T58" fmla="*/ 175 w 183"/>
                      <a:gd name="T59" fmla="*/ 96 h 182"/>
                      <a:gd name="T60" fmla="*/ 158 w 183"/>
                      <a:gd name="T61" fmla="*/ 81 h 182"/>
                      <a:gd name="T62" fmla="*/ 170 w 183"/>
                      <a:gd name="T63" fmla="*/ 64 h 182"/>
                      <a:gd name="T64" fmla="*/ 149 w 183"/>
                      <a:gd name="T65" fmla="*/ 56 h 182"/>
                      <a:gd name="T66" fmla="*/ 154 w 183"/>
                      <a:gd name="T67" fmla="*/ 36 h 182"/>
                      <a:gd name="T68" fmla="*/ 131 w 183"/>
                      <a:gd name="T69" fmla="*/ 37 h 182"/>
                      <a:gd name="T70" fmla="*/ 128 w 183"/>
                      <a:gd name="T71" fmla="*/ 16 h 182"/>
                      <a:gd name="T72" fmla="*/ 107 w 183"/>
                      <a:gd name="T73" fmla="*/ 26 h 182"/>
                      <a:gd name="T74" fmla="*/ 96 w 183"/>
                      <a:gd name="T75" fmla="*/ 8 h 182"/>
                      <a:gd name="T76" fmla="*/ 81 w 183"/>
                      <a:gd name="T77" fmla="*/ 25 h 182"/>
                      <a:gd name="T78" fmla="*/ 64 w 183"/>
                      <a:gd name="T79" fmla="*/ 13 h 182"/>
                      <a:gd name="T80" fmla="*/ 57 w 183"/>
                      <a:gd name="T81" fmla="*/ 34 h 182"/>
                      <a:gd name="T82" fmla="*/ 36 w 183"/>
                      <a:gd name="T83" fmla="*/ 29 h 182"/>
                      <a:gd name="T84" fmla="*/ 37 w 183"/>
                      <a:gd name="T85" fmla="*/ 51 h 182"/>
                      <a:gd name="T86" fmla="*/ 16 w 183"/>
                      <a:gd name="T87" fmla="*/ 55 h 182"/>
                      <a:gd name="T88" fmla="*/ 26 w 183"/>
                      <a:gd name="T89" fmla="*/ 75 h 182"/>
                      <a:gd name="T90" fmla="*/ 8 w 183"/>
                      <a:gd name="T91" fmla="*/ 87 h 182"/>
                      <a:gd name="T92" fmla="*/ 25 w 183"/>
                      <a:gd name="T93" fmla="*/ 102 h 182"/>
                      <a:gd name="T94" fmla="*/ 13 w 183"/>
                      <a:gd name="T95" fmla="*/ 119 h 182"/>
                      <a:gd name="T96" fmla="*/ 34 w 183"/>
                      <a:gd name="T97" fmla="*/ 126 h 182"/>
                      <a:gd name="T98" fmla="*/ 29 w 183"/>
                      <a:gd name="T99" fmla="*/ 147 h 182"/>
                      <a:gd name="T100" fmla="*/ 52 w 183"/>
                      <a:gd name="T101" fmla="*/ 146 h 182"/>
                      <a:gd name="T102" fmla="*/ 55 w 183"/>
                      <a:gd name="T103" fmla="*/ 166 h 182"/>
                      <a:gd name="T104" fmla="*/ 76 w 183"/>
                      <a:gd name="T105" fmla="*/ 157 h 182"/>
                      <a:gd name="T106" fmla="*/ 87 w 183"/>
                      <a:gd name="T107" fmla="*/ 174 h 1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183" h="182">
                        <a:moveTo>
                          <a:pt x="103" y="182"/>
                        </a:moveTo>
                        <a:cubicBezTo>
                          <a:pt x="80" y="182"/>
                          <a:pt x="80" y="182"/>
                          <a:pt x="80" y="182"/>
                        </a:cubicBezTo>
                        <a:cubicBezTo>
                          <a:pt x="77" y="165"/>
                          <a:pt x="77" y="165"/>
                          <a:pt x="77" y="165"/>
                        </a:cubicBezTo>
                        <a:cubicBezTo>
                          <a:pt x="77" y="165"/>
                          <a:pt x="77" y="165"/>
                          <a:pt x="77" y="165"/>
                        </a:cubicBezTo>
                        <a:cubicBezTo>
                          <a:pt x="67" y="180"/>
                          <a:pt x="67" y="180"/>
                          <a:pt x="67" y="180"/>
                        </a:cubicBezTo>
                        <a:cubicBezTo>
                          <a:pt x="46" y="171"/>
                          <a:pt x="46" y="171"/>
                          <a:pt x="46" y="171"/>
                        </a:cubicBezTo>
                        <a:cubicBezTo>
                          <a:pt x="50" y="154"/>
                          <a:pt x="50" y="154"/>
                          <a:pt x="50" y="154"/>
                        </a:cubicBezTo>
                        <a:cubicBezTo>
                          <a:pt x="50" y="154"/>
                          <a:pt x="50" y="154"/>
                          <a:pt x="49" y="154"/>
                        </a:cubicBezTo>
                        <a:cubicBezTo>
                          <a:pt x="35" y="164"/>
                          <a:pt x="35" y="164"/>
                          <a:pt x="35" y="164"/>
                        </a:cubicBezTo>
                        <a:cubicBezTo>
                          <a:pt x="19" y="148"/>
                          <a:pt x="19" y="148"/>
                          <a:pt x="19" y="148"/>
                        </a:cubicBezTo>
                        <a:cubicBezTo>
                          <a:pt x="29" y="133"/>
                          <a:pt x="29" y="133"/>
                          <a:pt x="29" y="133"/>
                        </a:cubicBezTo>
                        <a:cubicBezTo>
                          <a:pt x="29" y="133"/>
                          <a:pt x="29" y="133"/>
                          <a:pt x="29" y="133"/>
                        </a:cubicBezTo>
                        <a:cubicBezTo>
                          <a:pt x="12" y="136"/>
                          <a:pt x="12" y="136"/>
                          <a:pt x="12" y="136"/>
                        </a:cubicBezTo>
                        <a:cubicBezTo>
                          <a:pt x="3" y="116"/>
                          <a:pt x="3" y="116"/>
                          <a:pt x="3" y="116"/>
                        </a:cubicBezTo>
                        <a:cubicBezTo>
                          <a:pt x="18" y="106"/>
                          <a:pt x="18" y="106"/>
                          <a:pt x="18" y="106"/>
                        </a:cubicBezTo>
                        <a:cubicBezTo>
                          <a:pt x="18" y="106"/>
                          <a:pt x="18" y="106"/>
                          <a:pt x="18" y="106"/>
                        </a:cubicBezTo>
                        <a:cubicBezTo>
                          <a:pt x="0" y="102"/>
                          <a:pt x="0" y="102"/>
                          <a:pt x="0" y="102"/>
                        </a:cubicBezTo>
                        <a:cubicBezTo>
                          <a:pt x="0" y="80"/>
                          <a:pt x="0" y="80"/>
                          <a:pt x="0" y="80"/>
                        </a:cubicBezTo>
                        <a:cubicBezTo>
                          <a:pt x="18" y="77"/>
                          <a:pt x="18" y="77"/>
                          <a:pt x="18" y="77"/>
                        </a:cubicBezTo>
                        <a:cubicBezTo>
                          <a:pt x="18" y="77"/>
                          <a:pt x="18" y="76"/>
                          <a:pt x="18" y="76"/>
                        </a:cubicBezTo>
                        <a:cubicBezTo>
                          <a:pt x="3" y="67"/>
                          <a:pt x="3" y="67"/>
                          <a:pt x="3" y="67"/>
                        </a:cubicBezTo>
                        <a:cubicBezTo>
                          <a:pt x="12" y="46"/>
                          <a:pt x="12" y="46"/>
                          <a:pt x="12" y="46"/>
                        </a:cubicBezTo>
                        <a:cubicBezTo>
                          <a:pt x="29" y="50"/>
                          <a:pt x="29" y="50"/>
                          <a:pt x="29" y="50"/>
                        </a:cubicBezTo>
                        <a:cubicBezTo>
                          <a:pt x="29" y="49"/>
                          <a:pt x="29" y="49"/>
                          <a:pt x="29" y="49"/>
                        </a:cubicBezTo>
                        <a:cubicBezTo>
                          <a:pt x="19" y="35"/>
                          <a:pt x="19" y="35"/>
                          <a:pt x="19" y="35"/>
                        </a:cubicBezTo>
                        <a:cubicBezTo>
                          <a:pt x="35" y="19"/>
                          <a:pt x="35" y="19"/>
                          <a:pt x="35" y="19"/>
                        </a:cubicBezTo>
                        <a:cubicBezTo>
                          <a:pt x="49" y="29"/>
                          <a:pt x="49" y="29"/>
                          <a:pt x="49" y="29"/>
                        </a:cubicBezTo>
                        <a:cubicBezTo>
                          <a:pt x="50" y="29"/>
                          <a:pt x="50" y="28"/>
                          <a:pt x="50" y="28"/>
                        </a:cubicBezTo>
                        <a:cubicBezTo>
                          <a:pt x="46" y="11"/>
                          <a:pt x="46" y="11"/>
                          <a:pt x="46" y="11"/>
                        </a:cubicBezTo>
                        <a:cubicBezTo>
                          <a:pt x="67" y="3"/>
                          <a:pt x="67" y="3"/>
                          <a:pt x="67" y="3"/>
                        </a:cubicBezTo>
                        <a:cubicBezTo>
                          <a:pt x="77" y="17"/>
                          <a:pt x="77" y="17"/>
                          <a:pt x="77" y="17"/>
                        </a:cubicBezTo>
                        <a:cubicBezTo>
                          <a:pt x="77" y="17"/>
                          <a:pt x="77" y="17"/>
                          <a:pt x="77" y="17"/>
                        </a:cubicBezTo>
                        <a:cubicBezTo>
                          <a:pt x="80" y="0"/>
                          <a:pt x="80" y="0"/>
                          <a:pt x="80" y="0"/>
                        </a:cubicBezTo>
                        <a:cubicBezTo>
                          <a:pt x="103" y="0"/>
                          <a:pt x="103" y="0"/>
                          <a:pt x="103" y="0"/>
                        </a:cubicBezTo>
                        <a:cubicBezTo>
                          <a:pt x="106" y="17"/>
                          <a:pt x="106" y="17"/>
                          <a:pt x="106" y="17"/>
                        </a:cubicBezTo>
                        <a:cubicBezTo>
                          <a:pt x="106" y="17"/>
                          <a:pt x="106" y="17"/>
                          <a:pt x="107" y="17"/>
                        </a:cubicBezTo>
                        <a:cubicBezTo>
                          <a:pt x="116" y="3"/>
                          <a:pt x="116" y="3"/>
                          <a:pt x="116" y="3"/>
                        </a:cubicBezTo>
                        <a:cubicBezTo>
                          <a:pt x="137" y="11"/>
                          <a:pt x="137" y="11"/>
                          <a:pt x="137" y="11"/>
                        </a:cubicBezTo>
                        <a:cubicBezTo>
                          <a:pt x="133" y="28"/>
                          <a:pt x="133" y="28"/>
                          <a:pt x="133" y="28"/>
                        </a:cubicBezTo>
                        <a:cubicBezTo>
                          <a:pt x="133" y="28"/>
                          <a:pt x="133" y="29"/>
                          <a:pt x="134" y="29"/>
                        </a:cubicBezTo>
                        <a:cubicBezTo>
                          <a:pt x="148" y="19"/>
                          <a:pt x="148" y="19"/>
                          <a:pt x="148" y="19"/>
                        </a:cubicBezTo>
                        <a:cubicBezTo>
                          <a:pt x="164" y="35"/>
                          <a:pt x="164" y="35"/>
                          <a:pt x="164" y="35"/>
                        </a:cubicBezTo>
                        <a:cubicBezTo>
                          <a:pt x="154" y="49"/>
                          <a:pt x="154" y="49"/>
                          <a:pt x="154" y="49"/>
                        </a:cubicBezTo>
                        <a:cubicBezTo>
                          <a:pt x="154" y="49"/>
                          <a:pt x="154" y="49"/>
                          <a:pt x="154" y="50"/>
                        </a:cubicBezTo>
                        <a:cubicBezTo>
                          <a:pt x="171" y="46"/>
                          <a:pt x="171" y="46"/>
                          <a:pt x="171" y="46"/>
                        </a:cubicBezTo>
                        <a:cubicBezTo>
                          <a:pt x="180" y="67"/>
                          <a:pt x="180" y="67"/>
                          <a:pt x="180" y="67"/>
                        </a:cubicBezTo>
                        <a:cubicBezTo>
                          <a:pt x="165" y="76"/>
                          <a:pt x="165" y="76"/>
                          <a:pt x="165" y="76"/>
                        </a:cubicBezTo>
                        <a:cubicBezTo>
                          <a:pt x="165" y="76"/>
                          <a:pt x="165" y="77"/>
                          <a:pt x="165" y="77"/>
                        </a:cubicBezTo>
                        <a:cubicBezTo>
                          <a:pt x="183" y="80"/>
                          <a:pt x="183" y="80"/>
                          <a:pt x="183" y="80"/>
                        </a:cubicBezTo>
                        <a:cubicBezTo>
                          <a:pt x="183" y="102"/>
                          <a:pt x="183" y="102"/>
                          <a:pt x="183" y="102"/>
                        </a:cubicBezTo>
                        <a:cubicBezTo>
                          <a:pt x="165" y="106"/>
                          <a:pt x="165" y="106"/>
                          <a:pt x="165" y="106"/>
                        </a:cubicBezTo>
                        <a:cubicBezTo>
                          <a:pt x="165" y="106"/>
                          <a:pt x="165" y="106"/>
                          <a:pt x="165" y="106"/>
                        </a:cubicBezTo>
                        <a:cubicBezTo>
                          <a:pt x="180" y="116"/>
                          <a:pt x="180" y="116"/>
                          <a:pt x="180" y="116"/>
                        </a:cubicBezTo>
                        <a:cubicBezTo>
                          <a:pt x="171" y="136"/>
                          <a:pt x="171" y="136"/>
                          <a:pt x="171" y="136"/>
                        </a:cubicBezTo>
                        <a:cubicBezTo>
                          <a:pt x="154" y="133"/>
                          <a:pt x="154" y="133"/>
                          <a:pt x="154" y="133"/>
                        </a:cubicBezTo>
                        <a:cubicBezTo>
                          <a:pt x="154" y="133"/>
                          <a:pt x="154" y="133"/>
                          <a:pt x="154" y="133"/>
                        </a:cubicBezTo>
                        <a:cubicBezTo>
                          <a:pt x="164" y="148"/>
                          <a:pt x="164" y="148"/>
                          <a:pt x="164" y="148"/>
                        </a:cubicBezTo>
                        <a:cubicBezTo>
                          <a:pt x="148" y="164"/>
                          <a:pt x="148" y="164"/>
                          <a:pt x="148" y="164"/>
                        </a:cubicBezTo>
                        <a:cubicBezTo>
                          <a:pt x="134" y="154"/>
                          <a:pt x="134" y="154"/>
                          <a:pt x="134" y="154"/>
                        </a:cubicBezTo>
                        <a:cubicBezTo>
                          <a:pt x="133" y="154"/>
                          <a:pt x="133" y="154"/>
                          <a:pt x="133" y="154"/>
                        </a:cubicBezTo>
                        <a:cubicBezTo>
                          <a:pt x="137" y="171"/>
                          <a:pt x="137" y="171"/>
                          <a:pt x="137" y="171"/>
                        </a:cubicBezTo>
                        <a:cubicBezTo>
                          <a:pt x="116" y="180"/>
                          <a:pt x="116" y="180"/>
                          <a:pt x="116" y="180"/>
                        </a:cubicBezTo>
                        <a:cubicBezTo>
                          <a:pt x="107" y="165"/>
                          <a:pt x="107" y="165"/>
                          <a:pt x="107" y="165"/>
                        </a:cubicBezTo>
                        <a:cubicBezTo>
                          <a:pt x="106" y="165"/>
                          <a:pt x="106" y="165"/>
                          <a:pt x="106" y="165"/>
                        </a:cubicBezTo>
                        <a:lnTo>
                          <a:pt x="103" y="182"/>
                        </a:lnTo>
                        <a:close/>
                        <a:moveTo>
                          <a:pt x="87" y="174"/>
                        </a:moveTo>
                        <a:cubicBezTo>
                          <a:pt x="96" y="174"/>
                          <a:pt x="96" y="174"/>
                          <a:pt x="96" y="174"/>
                        </a:cubicBezTo>
                        <a:cubicBezTo>
                          <a:pt x="99" y="158"/>
                          <a:pt x="99" y="158"/>
                          <a:pt x="99" y="158"/>
                        </a:cubicBezTo>
                        <a:cubicBezTo>
                          <a:pt x="102" y="158"/>
                          <a:pt x="102" y="158"/>
                          <a:pt x="102" y="158"/>
                        </a:cubicBezTo>
                        <a:cubicBezTo>
                          <a:pt x="104" y="157"/>
                          <a:pt x="106" y="157"/>
                          <a:pt x="107" y="157"/>
                        </a:cubicBezTo>
                        <a:cubicBezTo>
                          <a:pt x="110" y="156"/>
                          <a:pt x="110" y="156"/>
                          <a:pt x="110" y="156"/>
                        </a:cubicBezTo>
                        <a:cubicBezTo>
                          <a:pt x="119" y="170"/>
                          <a:pt x="119" y="170"/>
                          <a:pt x="119" y="170"/>
                        </a:cubicBezTo>
                        <a:cubicBezTo>
                          <a:pt x="128" y="166"/>
                          <a:pt x="128" y="166"/>
                          <a:pt x="128" y="166"/>
                        </a:cubicBezTo>
                        <a:cubicBezTo>
                          <a:pt x="124" y="150"/>
                          <a:pt x="124" y="150"/>
                          <a:pt x="124" y="150"/>
                        </a:cubicBezTo>
                        <a:cubicBezTo>
                          <a:pt x="127" y="149"/>
                          <a:pt x="127" y="149"/>
                          <a:pt x="127" y="149"/>
                        </a:cubicBezTo>
                        <a:cubicBezTo>
                          <a:pt x="128" y="148"/>
                          <a:pt x="130" y="147"/>
                          <a:pt x="131" y="146"/>
                        </a:cubicBezTo>
                        <a:cubicBezTo>
                          <a:pt x="134" y="144"/>
                          <a:pt x="134" y="144"/>
                          <a:pt x="134" y="144"/>
                        </a:cubicBezTo>
                        <a:cubicBezTo>
                          <a:pt x="147" y="153"/>
                          <a:pt x="147" y="153"/>
                          <a:pt x="147" y="153"/>
                        </a:cubicBezTo>
                        <a:cubicBezTo>
                          <a:pt x="154" y="147"/>
                          <a:pt x="154" y="147"/>
                          <a:pt x="154" y="147"/>
                        </a:cubicBezTo>
                        <a:cubicBezTo>
                          <a:pt x="144" y="133"/>
                          <a:pt x="144" y="133"/>
                          <a:pt x="144" y="133"/>
                        </a:cubicBezTo>
                        <a:cubicBezTo>
                          <a:pt x="146" y="131"/>
                          <a:pt x="146" y="131"/>
                          <a:pt x="146" y="131"/>
                        </a:cubicBezTo>
                        <a:cubicBezTo>
                          <a:pt x="147" y="129"/>
                          <a:pt x="148" y="128"/>
                          <a:pt x="149" y="126"/>
                        </a:cubicBezTo>
                        <a:cubicBezTo>
                          <a:pt x="150" y="124"/>
                          <a:pt x="150" y="124"/>
                          <a:pt x="150" y="124"/>
                        </a:cubicBezTo>
                        <a:cubicBezTo>
                          <a:pt x="167" y="127"/>
                          <a:pt x="167" y="127"/>
                          <a:pt x="167" y="127"/>
                        </a:cubicBezTo>
                        <a:cubicBezTo>
                          <a:pt x="170" y="119"/>
                          <a:pt x="170" y="119"/>
                          <a:pt x="170" y="119"/>
                        </a:cubicBezTo>
                        <a:cubicBezTo>
                          <a:pt x="156" y="110"/>
                          <a:pt x="156" y="110"/>
                          <a:pt x="156" y="110"/>
                        </a:cubicBezTo>
                        <a:cubicBezTo>
                          <a:pt x="157" y="107"/>
                          <a:pt x="157" y="107"/>
                          <a:pt x="157" y="107"/>
                        </a:cubicBezTo>
                        <a:cubicBezTo>
                          <a:pt x="157" y="105"/>
                          <a:pt x="158" y="103"/>
                          <a:pt x="158" y="102"/>
                        </a:cubicBezTo>
                        <a:cubicBezTo>
                          <a:pt x="158" y="99"/>
                          <a:pt x="158" y="99"/>
                          <a:pt x="158" y="99"/>
                        </a:cubicBezTo>
                        <a:cubicBezTo>
                          <a:pt x="175" y="96"/>
                          <a:pt x="175" y="96"/>
                          <a:pt x="175" y="96"/>
                        </a:cubicBezTo>
                        <a:cubicBezTo>
                          <a:pt x="175" y="87"/>
                          <a:pt x="175" y="87"/>
                          <a:pt x="175" y="87"/>
                        </a:cubicBezTo>
                        <a:cubicBezTo>
                          <a:pt x="158" y="84"/>
                          <a:pt x="158" y="84"/>
                          <a:pt x="158" y="84"/>
                        </a:cubicBezTo>
                        <a:cubicBezTo>
                          <a:pt x="158" y="81"/>
                          <a:pt x="158" y="81"/>
                          <a:pt x="158" y="81"/>
                        </a:cubicBezTo>
                        <a:cubicBezTo>
                          <a:pt x="158" y="79"/>
                          <a:pt x="157" y="77"/>
                          <a:pt x="157" y="75"/>
                        </a:cubicBezTo>
                        <a:cubicBezTo>
                          <a:pt x="156" y="72"/>
                          <a:pt x="156" y="72"/>
                          <a:pt x="156" y="72"/>
                        </a:cubicBezTo>
                        <a:cubicBezTo>
                          <a:pt x="170" y="64"/>
                          <a:pt x="170" y="64"/>
                          <a:pt x="170" y="64"/>
                        </a:cubicBezTo>
                        <a:cubicBezTo>
                          <a:pt x="167" y="55"/>
                          <a:pt x="167" y="55"/>
                          <a:pt x="167" y="55"/>
                        </a:cubicBezTo>
                        <a:cubicBezTo>
                          <a:pt x="151" y="59"/>
                          <a:pt x="151" y="59"/>
                          <a:pt x="151" y="59"/>
                        </a:cubicBezTo>
                        <a:cubicBezTo>
                          <a:pt x="149" y="56"/>
                          <a:pt x="149" y="56"/>
                          <a:pt x="149" y="56"/>
                        </a:cubicBezTo>
                        <a:cubicBezTo>
                          <a:pt x="148" y="55"/>
                          <a:pt x="147" y="53"/>
                          <a:pt x="146" y="51"/>
                        </a:cubicBezTo>
                        <a:cubicBezTo>
                          <a:pt x="144" y="49"/>
                          <a:pt x="144" y="49"/>
                          <a:pt x="144" y="49"/>
                        </a:cubicBezTo>
                        <a:cubicBezTo>
                          <a:pt x="154" y="36"/>
                          <a:pt x="154" y="36"/>
                          <a:pt x="154" y="36"/>
                        </a:cubicBezTo>
                        <a:cubicBezTo>
                          <a:pt x="147" y="29"/>
                          <a:pt x="147" y="29"/>
                          <a:pt x="147" y="29"/>
                        </a:cubicBezTo>
                        <a:cubicBezTo>
                          <a:pt x="134" y="38"/>
                          <a:pt x="134" y="38"/>
                          <a:pt x="134" y="38"/>
                        </a:cubicBezTo>
                        <a:cubicBezTo>
                          <a:pt x="131" y="37"/>
                          <a:pt x="131" y="37"/>
                          <a:pt x="131" y="37"/>
                        </a:cubicBezTo>
                        <a:cubicBezTo>
                          <a:pt x="130" y="36"/>
                          <a:pt x="128" y="35"/>
                          <a:pt x="127" y="34"/>
                        </a:cubicBezTo>
                        <a:cubicBezTo>
                          <a:pt x="124" y="32"/>
                          <a:pt x="124" y="32"/>
                          <a:pt x="124" y="32"/>
                        </a:cubicBezTo>
                        <a:cubicBezTo>
                          <a:pt x="128" y="16"/>
                          <a:pt x="128" y="16"/>
                          <a:pt x="128" y="16"/>
                        </a:cubicBezTo>
                        <a:cubicBezTo>
                          <a:pt x="119" y="13"/>
                          <a:pt x="119" y="13"/>
                          <a:pt x="119" y="13"/>
                        </a:cubicBezTo>
                        <a:cubicBezTo>
                          <a:pt x="110" y="26"/>
                          <a:pt x="110" y="26"/>
                          <a:pt x="110" y="26"/>
                        </a:cubicBezTo>
                        <a:cubicBezTo>
                          <a:pt x="107" y="26"/>
                          <a:pt x="107" y="26"/>
                          <a:pt x="107" y="26"/>
                        </a:cubicBezTo>
                        <a:cubicBezTo>
                          <a:pt x="106" y="25"/>
                          <a:pt x="104" y="25"/>
                          <a:pt x="102" y="25"/>
                        </a:cubicBezTo>
                        <a:cubicBezTo>
                          <a:pt x="99" y="24"/>
                          <a:pt x="99" y="24"/>
                          <a:pt x="99" y="24"/>
                        </a:cubicBezTo>
                        <a:cubicBezTo>
                          <a:pt x="96" y="8"/>
                          <a:pt x="96" y="8"/>
                          <a:pt x="96" y="8"/>
                        </a:cubicBezTo>
                        <a:cubicBezTo>
                          <a:pt x="87" y="8"/>
                          <a:pt x="87" y="8"/>
                          <a:pt x="87" y="8"/>
                        </a:cubicBezTo>
                        <a:cubicBezTo>
                          <a:pt x="84" y="24"/>
                          <a:pt x="84" y="24"/>
                          <a:pt x="84" y="24"/>
                        </a:cubicBezTo>
                        <a:cubicBezTo>
                          <a:pt x="81" y="25"/>
                          <a:pt x="81" y="25"/>
                          <a:pt x="81" y="25"/>
                        </a:cubicBezTo>
                        <a:cubicBezTo>
                          <a:pt x="79" y="25"/>
                          <a:pt x="77" y="25"/>
                          <a:pt x="76" y="26"/>
                        </a:cubicBezTo>
                        <a:cubicBezTo>
                          <a:pt x="73" y="26"/>
                          <a:pt x="73" y="26"/>
                          <a:pt x="73" y="26"/>
                        </a:cubicBezTo>
                        <a:cubicBezTo>
                          <a:pt x="64" y="13"/>
                          <a:pt x="64" y="13"/>
                          <a:pt x="64" y="13"/>
                        </a:cubicBezTo>
                        <a:cubicBezTo>
                          <a:pt x="55" y="16"/>
                          <a:pt x="55" y="16"/>
                          <a:pt x="55" y="16"/>
                        </a:cubicBezTo>
                        <a:cubicBezTo>
                          <a:pt x="59" y="32"/>
                          <a:pt x="59" y="32"/>
                          <a:pt x="59" y="32"/>
                        </a:cubicBezTo>
                        <a:cubicBezTo>
                          <a:pt x="57" y="34"/>
                          <a:pt x="57" y="34"/>
                          <a:pt x="57" y="34"/>
                        </a:cubicBezTo>
                        <a:cubicBezTo>
                          <a:pt x="55" y="35"/>
                          <a:pt x="53" y="36"/>
                          <a:pt x="52" y="37"/>
                        </a:cubicBezTo>
                        <a:cubicBezTo>
                          <a:pt x="50" y="39"/>
                          <a:pt x="50" y="39"/>
                          <a:pt x="50" y="39"/>
                        </a:cubicBezTo>
                        <a:cubicBezTo>
                          <a:pt x="36" y="29"/>
                          <a:pt x="36" y="29"/>
                          <a:pt x="36" y="29"/>
                        </a:cubicBezTo>
                        <a:cubicBezTo>
                          <a:pt x="29" y="36"/>
                          <a:pt x="29" y="36"/>
                          <a:pt x="29" y="36"/>
                        </a:cubicBezTo>
                        <a:cubicBezTo>
                          <a:pt x="39" y="49"/>
                          <a:pt x="39" y="49"/>
                          <a:pt x="39" y="49"/>
                        </a:cubicBezTo>
                        <a:cubicBezTo>
                          <a:pt x="37" y="51"/>
                          <a:pt x="37" y="51"/>
                          <a:pt x="37" y="51"/>
                        </a:cubicBezTo>
                        <a:cubicBezTo>
                          <a:pt x="36" y="53"/>
                          <a:pt x="35" y="55"/>
                          <a:pt x="34" y="56"/>
                        </a:cubicBezTo>
                        <a:cubicBezTo>
                          <a:pt x="33" y="59"/>
                          <a:pt x="33" y="59"/>
                          <a:pt x="33" y="59"/>
                        </a:cubicBezTo>
                        <a:cubicBezTo>
                          <a:pt x="16" y="55"/>
                          <a:pt x="16" y="55"/>
                          <a:pt x="16" y="55"/>
                        </a:cubicBezTo>
                        <a:cubicBezTo>
                          <a:pt x="13" y="64"/>
                          <a:pt x="13" y="64"/>
                          <a:pt x="13" y="64"/>
                        </a:cubicBezTo>
                        <a:cubicBezTo>
                          <a:pt x="27" y="72"/>
                          <a:pt x="27" y="72"/>
                          <a:pt x="27" y="72"/>
                        </a:cubicBezTo>
                        <a:cubicBezTo>
                          <a:pt x="26" y="75"/>
                          <a:pt x="26" y="75"/>
                          <a:pt x="26" y="75"/>
                        </a:cubicBezTo>
                        <a:cubicBezTo>
                          <a:pt x="26" y="77"/>
                          <a:pt x="25" y="79"/>
                          <a:pt x="25" y="81"/>
                        </a:cubicBezTo>
                        <a:cubicBezTo>
                          <a:pt x="25" y="84"/>
                          <a:pt x="25" y="84"/>
                          <a:pt x="25" y="84"/>
                        </a:cubicBezTo>
                        <a:cubicBezTo>
                          <a:pt x="8" y="87"/>
                          <a:pt x="8" y="87"/>
                          <a:pt x="8" y="87"/>
                        </a:cubicBezTo>
                        <a:cubicBezTo>
                          <a:pt x="8" y="96"/>
                          <a:pt x="8" y="96"/>
                          <a:pt x="8" y="96"/>
                        </a:cubicBezTo>
                        <a:cubicBezTo>
                          <a:pt x="25" y="99"/>
                          <a:pt x="25" y="99"/>
                          <a:pt x="25" y="99"/>
                        </a:cubicBezTo>
                        <a:cubicBezTo>
                          <a:pt x="25" y="102"/>
                          <a:pt x="25" y="102"/>
                          <a:pt x="25" y="102"/>
                        </a:cubicBezTo>
                        <a:cubicBezTo>
                          <a:pt x="25" y="103"/>
                          <a:pt x="26" y="105"/>
                          <a:pt x="26" y="107"/>
                        </a:cubicBezTo>
                        <a:cubicBezTo>
                          <a:pt x="27" y="110"/>
                          <a:pt x="27" y="110"/>
                          <a:pt x="27" y="110"/>
                        </a:cubicBezTo>
                        <a:cubicBezTo>
                          <a:pt x="13" y="119"/>
                          <a:pt x="13" y="119"/>
                          <a:pt x="13" y="119"/>
                        </a:cubicBezTo>
                        <a:cubicBezTo>
                          <a:pt x="16" y="127"/>
                          <a:pt x="16" y="127"/>
                          <a:pt x="16" y="127"/>
                        </a:cubicBezTo>
                        <a:cubicBezTo>
                          <a:pt x="33" y="124"/>
                          <a:pt x="33" y="124"/>
                          <a:pt x="33" y="124"/>
                        </a:cubicBezTo>
                        <a:cubicBezTo>
                          <a:pt x="34" y="126"/>
                          <a:pt x="34" y="126"/>
                          <a:pt x="34" y="126"/>
                        </a:cubicBezTo>
                        <a:cubicBezTo>
                          <a:pt x="35" y="128"/>
                          <a:pt x="36" y="129"/>
                          <a:pt x="37" y="131"/>
                        </a:cubicBezTo>
                        <a:cubicBezTo>
                          <a:pt x="39" y="133"/>
                          <a:pt x="39" y="133"/>
                          <a:pt x="39" y="133"/>
                        </a:cubicBezTo>
                        <a:cubicBezTo>
                          <a:pt x="29" y="147"/>
                          <a:pt x="29" y="147"/>
                          <a:pt x="29" y="147"/>
                        </a:cubicBezTo>
                        <a:cubicBezTo>
                          <a:pt x="36" y="153"/>
                          <a:pt x="36" y="153"/>
                          <a:pt x="36" y="153"/>
                        </a:cubicBezTo>
                        <a:cubicBezTo>
                          <a:pt x="50" y="144"/>
                          <a:pt x="50" y="144"/>
                          <a:pt x="50" y="144"/>
                        </a:cubicBezTo>
                        <a:cubicBezTo>
                          <a:pt x="52" y="146"/>
                          <a:pt x="52" y="146"/>
                          <a:pt x="52" y="146"/>
                        </a:cubicBezTo>
                        <a:cubicBezTo>
                          <a:pt x="53" y="147"/>
                          <a:pt x="55" y="148"/>
                          <a:pt x="56" y="149"/>
                        </a:cubicBezTo>
                        <a:cubicBezTo>
                          <a:pt x="59" y="150"/>
                          <a:pt x="59" y="150"/>
                          <a:pt x="59" y="150"/>
                        </a:cubicBezTo>
                        <a:cubicBezTo>
                          <a:pt x="55" y="166"/>
                          <a:pt x="55" y="166"/>
                          <a:pt x="55" y="166"/>
                        </a:cubicBezTo>
                        <a:cubicBezTo>
                          <a:pt x="64" y="170"/>
                          <a:pt x="64" y="170"/>
                          <a:pt x="64" y="170"/>
                        </a:cubicBezTo>
                        <a:cubicBezTo>
                          <a:pt x="73" y="156"/>
                          <a:pt x="73" y="156"/>
                          <a:pt x="73" y="156"/>
                        </a:cubicBezTo>
                        <a:cubicBezTo>
                          <a:pt x="76" y="157"/>
                          <a:pt x="76" y="157"/>
                          <a:pt x="76" y="157"/>
                        </a:cubicBezTo>
                        <a:cubicBezTo>
                          <a:pt x="77" y="157"/>
                          <a:pt x="79" y="157"/>
                          <a:pt x="81" y="158"/>
                        </a:cubicBezTo>
                        <a:cubicBezTo>
                          <a:pt x="84" y="158"/>
                          <a:pt x="84" y="158"/>
                          <a:pt x="84" y="158"/>
                        </a:cubicBezTo>
                        <a:lnTo>
                          <a:pt x="87" y="17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89" name="Freeform 65"/>
                  <p:cNvSpPr>
                    <a:spLocks noEditPoints="1"/>
                  </p:cNvSpPr>
                  <p:nvPr/>
                </p:nvSpPr>
                <p:spPr bwMode="auto">
                  <a:xfrm>
                    <a:off x="2777181" y="2565953"/>
                    <a:ext cx="138443" cy="139679"/>
                  </a:xfrm>
                  <a:custGeom>
                    <a:avLst/>
                    <a:gdLst>
                      <a:gd name="T0" fmla="*/ 37 w 73"/>
                      <a:gd name="T1" fmla="*/ 73 h 73"/>
                      <a:gd name="T2" fmla="*/ 0 w 73"/>
                      <a:gd name="T3" fmla="*/ 36 h 73"/>
                      <a:gd name="T4" fmla="*/ 37 w 73"/>
                      <a:gd name="T5" fmla="*/ 0 h 73"/>
                      <a:gd name="T6" fmla="*/ 73 w 73"/>
                      <a:gd name="T7" fmla="*/ 36 h 73"/>
                      <a:gd name="T8" fmla="*/ 37 w 73"/>
                      <a:gd name="T9" fmla="*/ 73 h 73"/>
                      <a:gd name="T10" fmla="*/ 37 w 73"/>
                      <a:gd name="T11" fmla="*/ 4 h 73"/>
                      <a:gd name="T12" fmla="*/ 4 w 73"/>
                      <a:gd name="T13" fmla="*/ 36 h 73"/>
                      <a:gd name="T14" fmla="*/ 37 w 73"/>
                      <a:gd name="T15" fmla="*/ 69 h 73"/>
                      <a:gd name="T16" fmla="*/ 69 w 73"/>
                      <a:gd name="T17" fmla="*/ 36 h 73"/>
                      <a:gd name="T18" fmla="*/ 37 w 73"/>
                      <a:gd name="T19" fmla="*/ 4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73" h="73">
                        <a:moveTo>
                          <a:pt x="37" y="73"/>
                        </a:moveTo>
                        <a:cubicBezTo>
                          <a:pt x="16" y="73"/>
                          <a:pt x="0" y="5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56"/>
                          <a:pt x="57" y="73"/>
                          <a:pt x="37" y="73"/>
                        </a:cubicBezTo>
                        <a:close/>
                        <a:moveTo>
                          <a:pt x="37" y="4"/>
                        </a:moveTo>
                        <a:cubicBezTo>
                          <a:pt x="19" y="4"/>
                          <a:pt x="4" y="18"/>
                          <a:pt x="4" y="36"/>
                        </a:cubicBezTo>
                        <a:cubicBezTo>
                          <a:pt x="4" y="54"/>
                          <a:pt x="19" y="69"/>
                          <a:pt x="37" y="69"/>
                        </a:cubicBezTo>
                        <a:cubicBezTo>
                          <a:pt x="54" y="69"/>
                          <a:pt x="69" y="54"/>
                          <a:pt x="69" y="36"/>
                        </a:cubicBezTo>
                        <a:cubicBezTo>
                          <a:pt x="69" y="18"/>
                          <a:pt x="54" y="4"/>
                          <a:pt x="37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</p:grpSp>
          </p:grpSp>
          <p:grpSp>
            <p:nvGrpSpPr>
              <p:cNvPr id="90" name="组合 89"/>
              <p:cNvGrpSpPr/>
              <p:nvPr/>
            </p:nvGrpSpPr>
            <p:grpSpPr>
              <a:xfrm>
                <a:off x="11479" y="3457"/>
                <a:ext cx="2676" cy="2676"/>
                <a:chOff x="7289269" y="2820896"/>
                <a:chExt cx="1699087" cy="1699087"/>
              </a:xfrm>
            </p:grpSpPr>
            <p:sp>
              <p:nvSpPr>
                <p:cNvPr id="91" name="椭圆 90"/>
                <p:cNvSpPr/>
                <p:nvPr/>
              </p:nvSpPr>
              <p:spPr>
                <a:xfrm>
                  <a:off x="7289269" y="2820896"/>
                  <a:ext cx="1699087" cy="169908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9C5D9"/>
                    </a:gs>
                    <a:gs pos="41000">
                      <a:srgbClr val="79C5D9"/>
                    </a:gs>
                    <a:gs pos="100000">
                      <a:srgbClr val="00D7FE"/>
                    </a:gs>
                  </a:gsLst>
                  <a:lin ang="135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grpSp>
              <p:nvGrpSpPr>
                <p:cNvPr id="92" name="组合 91"/>
                <p:cNvGrpSpPr/>
                <p:nvPr/>
              </p:nvGrpSpPr>
              <p:grpSpPr>
                <a:xfrm>
                  <a:off x="7885378" y="3439222"/>
                  <a:ext cx="535562" cy="501498"/>
                  <a:chOff x="4877311" y="3938022"/>
                  <a:chExt cx="349815" cy="327565"/>
                </a:xfrm>
                <a:solidFill>
                  <a:schemeClr val="bg1"/>
                </a:solidFill>
              </p:grpSpPr>
              <p:sp>
                <p:nvSpPr>
                  <p:cNvPr id="93" name="Freeform 132"/>
                  <p:cNvSpPr>
                    <a:spLocks noEditPoints="1"/>
                  </p:cNvSpPr>
                  <p:nvPr/>
                </p:nvSpPr>
                <p:spPr bwMode="auto">
                  <a:xfrm>
                    <a:off x="4929227" y="3938022"/>
                    <a:ext cx="169345" cy="123610"/>
                  </a:xfrm>
                  <a:custGeom>
                    <a:avLst/>
                    <a:gdLst>
                      <a:gd name="T0" fmla="*/ 40 w 89"/>
                      <a:gd name="T1" fmla="*/ 4 h 65"/>
                      <a:gd name="T2" fmla="*/ 77 w 89"/>
                      <a:gd name="T3" fmla="*/ 20 h 65"/>
                      <a:gd name="T4" fmla="*/ 83 w 89"/>
                      <a:gd name="T5" fmla="*/ 26 h 65"/>
                      <a:gd name="T6" fmla="*/ 49 w 89"/>
                      <a:gd name="T7" fmla="*/ 60 h 65"/>
                      <a:gd name="T8" fmla="*/ 6 w 89"/>
                      <a:gd name="T9" fmla="*/ 17 h 65"/>
                      <a:gd name="T10" fmla="*/ 40 w 89"/>
                      <a:gd name="T11" fmla="*/ 4 h 65"/>
                      <a:gd name="T12" fmla="*/ 40 w 89"/>
                      <a:gd name="T13" fmla="*/ 0 h 65"/>
                      <a:gd name="T14" fmla="*/ 0 w 89"/>
                      <a:gd name="T15" fmla="*/ 16 h 65"/>
                      <a:gd name="T16" fmla="*/ 49 w 89"/>
                      <a:gd name="T17" fmla="*/ 65 h 65"/>
                      <a:gd name="T18" fmla="*/ 89 w 89"/>
                      <a:gd name="T19" fmla="*/ 26 h 65"/>
                      <a:gd name="T20" fmla="*/ 80 w 89"/>
                      <a:gd name="T21" fmla="*/ 17 h 65"/>
                      <a:gd name="T22" fmla="*/ 40 w 89"/>
                      <a:gd name="T23" fmla="*/ 0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9" h="65">
                        <a:moveTo>
                          <a:pt x="40" y="4"/>
                        </a:moveTo>
                        <a:cubicBezTo>
                          <a:pt x="54" y="4"/>
                          <a:pt x="67" y="10"/>
                          <a:pt x="77" y="20"/>
                        </a:cubicBezTo>
                        <a:cubicBezTo>
                          <a:pt x="83" y="26"/>
                          <a:pt x="83" y="26"/>
                          <a:pt x="83" y="26"/>
                        </a:cubicBezTo>
                        <a:cubicBezTo>
                          <a:pt x="49" y="60"/>
                          <a:pt x="49" y="60"/>
                          <a:pt x="49" y="60"/>
                        </a:cubicBezTo>
                        <a:cubicBezTo>
                          <a:pt x="6" y="17"/>
                          <a:pt x="6" y="17"/>
                          <a:pt x="6" y="17"/>
                        </a:cubicBezTo>
                        <a:cubicBezTo>
                          <a:pt x="15" y="9"/>
                          <a:pt x="27" y="4"/>
                          <a:pt x="40" y="4"/>
                        </a:cubicBezTo>
                        <a:moveTo>
                          <a:pt x="40" y="0"/>
                        </a:moveTo>
                        <a:cubicBezTo>
                          <a:pt x="25" y="0"/>
                          <a:pt x="11" y="6"/>
                          <a:pt x="0" y="16"/>
                        </a:cubicBezTo>
                        <a:cubicBezTo>
                          <a:pt x="49" y="65"/>
                          <a:pt x="49" y="65"/>
                          <a:pt x="49" y="65"/>
                        </a:cubicBezTo>
                        <a:cubicBezTo>
                          <a:pt x="89" y="26"/>
                          <a:pt x="89" y="26"/>
                          <a:pt x="89" y="26"/>
                        </a:cubicBezTo>
                        <a:cubicBezTo>
                          <a:pt x="80" y="17"/>
                          <a:pt x="80" y="17"/>
                          <a:pt x="80" y="17"/>
                        </a:cubicBezTo>
                        <a:cubicBezTo>
                          <a:pt x="69" y="6"/>
                          <a:pt x="54" y="0"/>
                          <a:pt x="4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94" name="Freeform 133"/>
                  <p:cNvSpPr>
                    <a:spLocks noEditPoints="1"/>
                  </p:cNvSpPr>
                  <p:nvPr/>
                </p:nvSpPr>
                <p:spPr bwMode="auto">
                  <a:xfrm>
                    <a:off x="4946532" y="3997354"/>
                    <a:ext cx="280594" cy="268233"/>
                  </a:xfrm>
                  <a:custGeom>
                    <a:avLst/>
                    <a:gdLst>
                      <a:gd name="T0" fmla="*/ 85 w 147"/>
                      <a:gd name="T1" fmla="*/ 11 h 141"/>
                      <a:gd name="T2" fmla="*/ 119 w 147"/>
                      <a:gd name="T3" fmla="*/ 45 h 141"/>
                      <a:gd name="T4" fmla="*/ 133 w 147"/>
                      <a:gd name="T5" fmla="*/ 80 h 141"/>
                      <a:gd name="T6" fmla="*/ 119 w 147"/>
                      <a:gd name="T7" fmla="*/ 115 h 141"/>
                      <a:gd name="T8" fmla="*/ 115 w 147"/>
                      <a:gd name="T9" fmla="*/ 119 h 141"/>
                      <a:gd name="T10" fmla="*/ 80 w 147"/>
                      <a:gd name="T11" fmla="*/ 133 h 141"/>
                      <a:gd name="T12" fmla="*/ 46 w 147"/>
                      <a:gd name="T13" fmla="*/ 119 h 141"/>
                      <a:gd name="T14" fmla="*/ 12 w 147"/>
                      <a:gd name="T15" fmla="*/ 85 h 141"/>
                      <a:gd name="T16" fmla="*/ 85 w 147"/>
                      <a:gd name="T17" fmla="*/ 11 h 141"/>
                      <a:gd name="T18" fmla="*/ 85 w 147"/>
                      <a:gd name="T19" fmla="*/ 0 h 141"/>
                      <a:gd name="T20" fmla="*/ 0 w 147"/>
                      <a:gd name="T21" fmla="*/ 85 h 141"/>
                      <a:gd name="T22" fmla="*/ 40 w 147"/>
                      <a:gd name="T23" fmla="*/ 124 h 141"/>
                      <a:gd name="T24" fmla="*/ 80 w 147"/>
                      <a:gd name="T25" fmla="*/ 141 h 141"/>
                      <a:gd name="T26" fmla="*/ 121 w 147"/>
                      <a:gd name="T27" fmla="*/ 124 h 141"/>
                      <a:gd name="T28" fmla="*/ 125 w 147"/>
                      <a:gd name="T29" fmla="*/ 120 h 141"/>
                      <a:gd name="T30" fmla="*/ 125 w 147"/>
                      <a:gd name="T31" fmla="*/ 40 h 141"/>
                      <a:gd name="T32" fmla="*/ 85 w 147"/>
                      <a:gd name="T33" fmla="*/ 0 h 1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47" h="141">
                        <a:moveTo>
                          <a:pt x="85" y="11"/>
                        </a:moveTo>
                        <a:cubicBezTo>
                          <a:pt x="119" y="45"/>
                          <a:pt x="119" y="45"/>
                          <a:pt x="119" y="45"/>
                        </a:cubicBezTo>
                        <a:cubicBezTo>
                          <a:pt x="128" y="55"/>
                          <a:pt x="133" y="67"/>
                          <a:pt x="133" y="80"/>
                        </a:cubicBezTo>
                        <a:cubicBezTo>
                          <a:pt x="133" y="93"/>
                          <a:pt x="128" y="105"/>
                          <a:pt x="119" y="115"/>
                        </a:cubicBezTo>
                        <a:cubicBezTo>
                          <a:pt x="115" y="119"/>
                          <a:pt x="115" y="119"/>
                          <a:pt x="115" y="119"/>
                        </a:cubicBezTo>
                        <a:cubicBezTo>
                          <a:pt x="106" y="128"/>
                          <a:pt x="93" y="133"/>
                          <a:pt x="80" y="133"/>
                        </a:cubicBezTo>
                        <a:cubicBezTo>
                          <a:pt x="67" y="133"/>
                          <a:pt x="55" y="128"/>
                          <a:pt x="46" y="119"/>
                        </a:cubicBezTo>
                        <a:cubicBezTo>
                          <a:pt x="12" y="85"/>
                          <a:pt x="12" y="85"/>
                          <a:pt x="12" y="85"/>
                        </a:cubicBezTo>
                        <a:cubicBezTo>
                          <a:pt x="85" y="11"/>
                          <a:pt x="85" y="11"/>
                          <a:pt x="85" y="11"/>
                        </a:cubicBezTo>
                        <a:moveTo>
                          <a:pt x="85" y="0"/>
                        </a:moveTo>
                        <a:cubicBezTo>
                          <a:pt x="0" y="85"/>
                          <a:pt x="0" y="85"/>
                          <a:pt x="0" y="85"/>
                        </a:cubicBezTo>
                        <a:cubicBezTo>
                          <a:pt x="40" y="124"/>
                          <a:pt x="40" y="124"/>
                          <a:pt x="40" y="124"/>
                        </a:cubicBezTo>
                        <a:cubicBezTo>
                          <a:pt x="51" y="135"/>
                          <a:pt x="66" y="141"/>
                          <a:pt x="80" y="141"/>
                        </a:cubicBezTo>
                        <a:cubicBezTo>
                          <a:pt x="95" y="141"/>
                          <a:pt x="109" y="135"/>
                          <a:pt x="121" y="124"/>
                        </a:cubicBezTo>
                        <a:cubicBezTo>
                          <a:pt x="125" y="120"/>
                          <a:pt x="125" y="120"/>
                          <a:pt x="125" y="120"/>
                        </a:cubicBezTo>
                        <a:cubicBezTo>
                          <a:pt x="147" y="98"/>
                          <a:pt x="147" y="62"/>
                          <a:pt x="125" y="40"/>
                        </a:cubicBezTo>
                        <a:cubicBezTo>
                          <a:pt x="85" y="0"/>
                          <a:pt x="85" y="0"/>
                          <a:pt x="8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95" name="Freeform 134"/>
                  <p:cNvSpPr>
                    <a:spLocks noEditPoints="1"/>
                  </p:cNvSpPr>
                  <p:nvPr/>
                </p:nvSpPr>
                <p:spPr bwMode="auto">
                  <a:xfrm>
                    <a:off x="4877311" y="3980049"/>
                    <a:ext cx="135971" cy="168109"/>
                  </a:xfrm>
                  <a:custGeom>
                    <a:avLst/>
                    <a:gdLst>
                      <a:gd name="T0" fmla="*/ 22 w 71"/>
                      <a:gd name="T1" fmla="*/ 6 h 88"/>
                      <a:gd name="T2" fmla="*/ 65 w 71"/>
                      <a:gd name="T3" fmla="*/ 49 h 88"/>
                      <a:gd name="T4" fmla="*/ 31 w 71"/>
                      <a:gd name="T5" fmla="*/ 83 h 88"/>
                      <a:gd name="T6" fmla="*/ 25 w 71"/>
                      <a:gd name="T7" fmla="*/ 77 h 88"/>
                      <a:gd name="T8" fmla="*/ 22 w 71"/>
                      <a:gd name="T9" fmla="*/ 6 h 88"/>
                      <a:gd name="T10" fmla="*/ 22 w 71"/>
                      <a:gd name="T11" fmla="*/ 0 h 88"/>
                      <a:gd name="T12" fmla="*/ 22 w 71"/>
                      <a:gd name="T13" fmla="*/ 80 h 88"/>
                      <a:gd name="T14" fmla="*/ 31 w 71"/>
                      <a:gd name="T15" fmla="*/ 88 h 88"/>
                      <a:gd name="T16" fmla="*/ 71 w 71"/>
                      <a:gd name="T17" fmla="*/ 49 h 88"/>
                      <a:gd name="T18" fmla="*/ 22 w 71"/>
                      <a:gd name="T19" fmla="*/ 0 h 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71" h="88">
                        <a:moveTo>
                          <a:pt x="22" y="6"/>
                        </a:moveTo>
                        <a:cubicBezTo>
                          <a:pt x="65" y="49"/>
                          <a:pt x="65" y="49"/>
                          <a:pt x="65" y="49"/>
                        </a:cubicBezTo>
                        <a:cubicBezTo>
                          <a:pt x="31" y="83"/>
                          <a:pt x="31" y="83"/>
                          <a:pt x="31" y="83"/>
                        </a:cubicBezTo>
                        <a:cubicBezTo>
                          <a:pt x="25" y="77"/>
                          <a:pt x="25" y="77"/>
                          <a:pt x="25" y="77"/>
                        </a:cubicBezTo>
                        <a:cubicBezTo>
                          <a:pt x="6" y="57"/>
                          <a:pt x="5" y="26"/>
                          <a:pt x="22" y="6"/>
                        </a:cubicBezTo>
                        <a:moveTo>
                          <a:pt x="22" y="0"/>
                        </a:moveTo>
                        <a:cubicBezTo>
                          <a:pt x="0" y="22"/>
                          <a:pt x="0" y="58"/>
                          <a:pt x="22" y="80"/>
                        </a:cubicBezTo>
                        <a:cubicBezTo>
                          <a:pt x="31" y="88"/>
                          <a:pt x="31" y="88"/>
                          <a:pt x="31" y="88"/>
                        </a:cubicBezTo>
                        <a:cubicBezTo>
                          <a:pt x="71" y="49"/>
                          <a:pt x="71" y="49"/>
                          <a:pt x="71" y="49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</p:grpSp>
          </p:grpSp>
        </p:grpSp>
        <p:sp>
          <p:nvSpPr>
            <p:cNvPr id="96" name="弧形 95"/>
            <p:cNvSpPr/>
            <p:nvPr/>
          </p:nvSpPr>
          <p:spPr>
            <a:xfrm flipH="1">
              <a:off x="12705" y="1649"/>
              <a:ext cx="3615" cy="3615"/>
            </a:xfrm>
            <a:prstGeom prst="arc">
              <a:avLst>
                <a:gd name="adj1" fmla="val 16649752"/>
                <a:gd name="adj2" fmla="val 0"/>
              </a:avLst>
            </a:prstGeom>
            <a:ln>
              <a:solidFill>
                <a:schemeClr val="bg1">
                  <a:lumMod val="65000"/>
                </a:schemeClr>
              </a:solidFill>
              <a:prstDash val="dash"/>
              <a:headEnd type="oval" w="med" len="me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9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3820" y="-144780"/>
            <a:ext cx="12386945" cy="1059815"/>
          </a:xfrm>
          <a:prstGeom prst="rect">
            <a:avLst/>
          </a:prstGeom>
          <a:solidFill>
            <a:srgbClr val="060F1E"/>
          </a:solidFill>
          <a:ln>
            <a:solidFill>
              <a:srgbClr val="061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组19"/>
          <p:cNvPicPr>
            <a:picLocks noChangeAspect="1"/>
          </p:cNvPicPr>
          <p:nvPr/>
        </p:nvPicPr>
        <p:blipFill>
          <a:blip r:embed="rId1"/>
          <a:srcRect b="13592"/>
          <a:stretch>
            <a:fillRect/>
          </a:stretch>
        </p:blipFill>
        <p:spPr>
          <a:xfrm>
            <a:off x="1496695" y="86995"/>
            <a:ext cx="9678670" cy="5628005"/>
          </a:xfrm>
          <a:prstGeom prst="rect">
            <a:avLst/>
          </a:prstGeom>
        </p:spPr>
      </p:pic>
      <p:pic>
        <p:nvPicPr>
          <p:cNvPr id="12" name="图片 11" descr="D:\关注领取福利.jpg关注领取福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65760" y="199374"/>
            <a:ext cx="5547360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享学讲师团队</a:t>
            </a:r>
            <a:endParaRPr lang="zh-CN" altLang="en-US" sz="2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875" y="1589405"/>
            <a:ext cx="1445895" cy="2178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9335" y="1588770"/>
            <a:ext cx="1363980" cy="2183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68265" y="1590675"/>
            <a:ext cx="1533525" cy="2182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19595" y="1588135"/>
            <a:ext cx="1566545" cy="2180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693150" y="1588135"/>
            <a:ext cx="1566545" cy="2183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文本框 1"/>
          <p:cNvSpPr txBox="1"/>
          <p:nvPr/>
        </p:nvSpPr>
        <p:spPr>
          <a:xfrm>
            <a:off x="269820" y="4025673"/>
            <a:ext cx="1486479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125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125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125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125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460" y="1588135"/>
            <a:ext cx="1461770" cy="21793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02748" y="4029356"/>
            <a:ext cx="1518613" cy="757703"/>
          </a:xfrm>
          <a:prstGeom prst="rect">
            <a:avLst/>
          </a:prstGeom>
          <a:noFill/>
          <a:ln w="9525">
            <a:noFill/>
          </a:ln>
        </p:spPr>
        <p:txBody>
          <a:bodyPr wrap="square" lIns="81719" tIns="40860" rIns="81719" bIns="40860" anchor="t">
            <a:spAutoFit/>
          </a:bodyPr>
          <a:p>
            <a:pPr>
              <a:lnSpc>
                <a:spcPct val="130000"/>
              </a:lnSpc>
            </a:pPr>
            <a:r>
              <a:rPr lang="en-US" altLang="zh-CN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       </a:t>
            </a:r>
            <a:r>
              <a:rPr lang="en-US" altLang="zh-CN" sz="1125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Leo</a:t>
            </a:r>
            <a:r>
              <a:rPr lang="en-US" altLang="zh-CN" sz="1125" b="1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</a:t>
            </a:r>
            <a:r>
              <a:rPr lang="en-US" altLang="zh-CN" sz="1125" b="1" dirty="0" err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125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某创业公司技术总监，网易特约讲师</a:t>
            </a:r>
            <a:endParaRPr lang="zh-CN" altLang="en-US" sz="1125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等线" panose="02010600030101010101" charset="-122"/>
            </a:endParaRPr>
          </a:p>
        </p:txBody>
      </p:sp>
      <p:sp>
        <p:nvSpPr>
          <p:cNvPr id="6" name="文本框 4"/>
          <p:cNvSpPr txBox="1"/>
          <p:nvPr/>
        </p:nvSpPr>
        <p:spPr>
          <a:xfrm>
            <a:off x="5085754" y="4022907"/>
            <a:ext cx="179227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125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125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125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endParaRPr lang="zh-CN" altLang="en-US" sz="1125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4"/>
          <p:cNvSpPr txBox="1"/>
          <p:nvPr/>
        </p:nvSpPr>
        <p:spPr>
          <a:xfrm>
            <a:off x="3569447" y="4035630"/>
            <a:ext cx="151630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125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King </a:t>
            </a:r>
            <a:r>
              <a:rPr lang="zh-CN" altLang="en-US" sz="1125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曾就职于招行、58同城</a:t>
            </a:r>
            <a:endParaRPr lang="zh-CN" altLang="en-US" sz="1125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6919541" y="4035403"/>
            <a:ext cx="1697944" cy="98873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125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125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125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125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5"/>
          <p:cNvSpPr txBox="1"/>
          <p:nvPr/>
        </p:nvSpPr>
        <p:spPr>
          <a:xfrm>
            <a:off x="8693051" y="4035216"/>
            <a:ext cx="1793829" cy="85534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13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13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13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125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125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5"/>
          <p:cNvSpPr txBox="1"/>
          <p:nvPr/>
        </p:nvSpPr>
        <p:spPr>
          <a:xfrm>
            <a:off x="10591800" y="4029075"/>
            <a:ext cx="1209040" cy="786130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125" b="1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Jett</a:t>
            </a:r>
            <a:r>
              <a:rPr lang="zh-CN" altLang="en-US" sz="1125" b="1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</a:t>
            </a:r>
            <a:r>
              <a:rPr lang="zh-CN" altLang="en-US" sz="1125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师</a:t>
            </a:r>
            <a:endParaRPr lang="en-US" altLang="zh-CN" sz="1125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前东芝，东方集团资深架</a:t>
            </a: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</a:t>
            </a:r>
            <a:r>
              <a:rPr lang="zh-CN" altLang="en-US" sz="1125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师。</a:t>
            </a:r>
            <a:endParaRPr lang="zh-CN" altLang="en-US" sz="1125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26065" y="1593850"/>
            <a:ext cx="1374775" cy="2179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67030" y="206286"/>
            <a:ext cx="5547360" cy="536119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zh-CN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课程服务</a:t>
            </a:r>
            <a:endParaRPr lang="zh-CN" altLang="zh-CN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3045" y="628015"/>
            <a:ext cx="7197725" cy="23837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220" y="3067685"/>
            <a:ext cx="7194550" cy="2477770"/>
          </a:xfrm>
          <a:prstGeom prst="rect">
            <a:avLst/>
          </a:prstGeom>
        </p:spPr>
      </p:pic>
      <p:pic>
        <p:nvPicPr>
          <p:cNvPr id="12" name="图片 11" descr="D:\关注领取福利.jpg关注领取福利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86080" y="197716"/>
            <a:ext cx="6813550" cy="53611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企业内推资源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631440" y="2022475"/>
            <a:ext cx="1475740" cy="632460"/>
            <a:chOff x="12733" y="2440"/>
            <a:chExt cx="2324" cy="996"/>
          </a:xfrm>
        </p:grpSpPr>
        <p:sp>
          <p:nvSpPr>
            <p:cNvPr id="28" name="圆角矩形 27"/>
            <p:cNvSpPr/>
            <p:nvPr/>
          </p:nvSpPr>
          <p:spPr>
            <a:xfrm>
              <a:off x="12733" y="2440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5" name="Picture 52" descr="https://timgsa.baidu.com/timg?image&amp;quality=80&amp;size=b9999_10000&amp;sec=1503902878735&amp;di=4512e257d0b04d39dd211e07e3bc8b85&amp;imgtype=0&amp;src=http%3A%2F%2Fpic1.nipic.com%2F2008-10-13%2F200810138585695_2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04" y="2799"/>
              <a:ext cx="2183" cy="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  <p:grpSp>
        <p:nvGrpSpPr>
          <p:cNvPr id="34" name="组合 33"/>
          <p:cNvGrpSpPr/>
          <p:nvPr/>
        </p:nvGrpSpPr>
        <p:grpSpPr>
          <a:xfrm>
            <a:off x="2616200" y="2961640"/>
            <a:ext cx="1475740" cy="632460"/>
            <a:chOff x="7108" y="3937"/>
            <a:chExt cx="2324" cy="996"/>
          </a:xfrm>
        </p:grpSpPr>
        <p:sp>
          <p:nvSpPr>
            <p:cNvPr id="23" name="圆角矩形 22"/>
            <p:cNvSpPr/>
            <p:nvPr/>
          </p:nvSpPr>
          <p:spPr>
            <a:xfrm>
              <a:off x="7108" y="3937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7108" y="4012"/>
              <a:ext cx="2325" cy="84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99" name="图片 98" descr="57cd199bc48f761a302a936e3554c1f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3" y="3941"/>
              <a:ext cx="2134" cy="989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4445635" y="2024380"/>
            <a:ext cx="1475740" cy="632460"/>
            <a:chOff x="9934" y="2440"/>
            <a:chExt cx="2324" cy="996"/>
          </a:xfrm>
        </p:grpSpPr>
        <p:sp>
          <p:nvSpPr>
            <p:cNvPr id="24" name="圆角矩形 23"/>
            <p:cNvSpPr/>
            <p:nvPr/>
          </p:nvSpPr>
          <p:spPr>
            <a:xfrm>
              <a:off x="9934" y="2440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/>
            <a:srcRect l="5083" r="3845"/>
            <a:stretch>
              <a:fillRect/>
            </a:stretch>
          </p:blipFill>
          <p:spPr>
            <a:xfrm>
              <a:off x="10030" y="2514"/>
              <a:ext cx="2132" cy="849"/>
            </a:xfrm>
            <a:prstGeom prst="roundRect">
              <a:avLst/>
            </a:prstGeom>
          </p:spPr>
        </p:pic>
      </p:grpSp>
      <p:sp>
        <p:nvSpPr>
          <p:cNvPr id="36" name="圆角矩形 35"/>
          <p:cNvSpPr/>
          <p:nvPr/>
        </p:nvSpPr>
        <p:spPr>
          <a:xfrm>
            <a:off x="4444366" y="297783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8" name="图片 37" descr="京东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158" y="3043555"/>
            <a:ext cx="1240790" cy="50165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39" name="圆角矩形 38"/>
          <p:cNvSpPr/>
          <p:nvPr/>
        </p:nvSpPr>
        <p:spPr>
          <a:xfrm>
            <a:off x="6264911" y="296386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/>
        </p:nvSpPr>
        <p:spPr>
          <a:xfrm>
            <a:off x="2612391" y="390175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4424046" y="390239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6276976" y="390429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>
            <a:off x="6278881" y="202596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圆角矩形 44"/>
          <p:cNvSpPr/>
          <p:nvPr/>
        </p:nvSpPr>
        <p:spPr>
          <a:xfrm>
            <a:off x="8102601" y="202215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圆角矩形 45"/>
          <p:cNvSpPr/>
          <p:nvPr/>
        </p:nvSpPr>
        <p:spPr>
          <a:xfrm>
            <a:off x="8114031" y="295878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圆角矩形 46"/>
          <p:cNvSpPr/>
          <p:nvPr/>
        </p:nvSpPr>
        <p:spPr>
          <a:xfrm>
            <a:off x="8114031" y="390239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6"/>
          <a:srcRect l="6667" r="12073" b="15668"/>
          <a:stretch>
            <a:fillRect/>
          </a:stretch>
        </p:blipFill>
        <p:spPr>
          <a:xfrm>
            <a:off x="6333490" y="3009265"/>
            <a:ext cx="1362710" cy="53594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9710" y="3968115"/>
            <a:ext cx="1188720" cy="48450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6940" y="3968115"/>
            <a:ext cx="912495" cy="47879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6845" y="3935730"/>
            <a:ext cx="1040130" cy="548640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2220" y="2071370"/>
            <a:ext cx="1341120" cy="54356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9275" y="2124710"/>
            <a:ext cx="1343025" cy="42862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29626" y="2979421"/>
            <a:ext cx="845185" cy="591820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42630" y="3968115"/>
            <a:ext cx="1019175" cy="523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6883083" y="1283335"/>
            <a:ext cx="3076575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 </a:t>
            </a:r>
            <a:r>
              <a:rPr lang="zh-CN" altLang="en-US" sz="1600">
                <a:solidFill>
                  <a:srgbClr val="00B0F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600">
              <a:solidFill>
                <a:srgbClr val="00B0F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了解更多优惠活动</a:t>
            </a:r>
            <a:endParaRPr lang="zh-CN" altLang="en-US" sz="16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4" name="图片 13" descr="D:\关注领取福利.jpg关注领取福利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7007860" y="2359025"/>
            <a:ext cx="3271520" cy="3271520"/>
          </a:xfrm>
          <a:prstGeom prst="roundRect">
            <a:avLst>
              <a:gd name="adj" fmla="val 0"/>
            </a:avLst>
          </a:prstGeom>
        </p:spPr>
      </p:pic>
      <p:sp>
        <p:nvSpPr>
          <p:cNvPr id="32" name="剪去对角的矩形 31"/>
          <p:cNvSpPr/>
          <p:nvPr/>
        </p:nvSpPr>
        <p:spPr>
          <a:xfrm>
            <a:off x="6745605" y="1014730"/>
            <a:ext cx="3533775" cy="1212215"/>
          </a:xfrm>
          <a:prstGeom prst="snip2Diag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]~1A471]R]MXQ(MEBQX8HW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85520" y="-24130"/>
            <a:ext cx="4031615" cy="68973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223510" y="5351145"/>
            <a:ext cx="1522095" cy="1522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9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2425" y="5474335"/>
            <a:ext cx="3827780" cy="1181735"/>
          </a:xfrm>
          <a:prstGeom prst="rect">
            <a:avLst/>
          </a:prstGeom>
          <a:solidFill>
            <a:srgbClr val="060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82" name="组合 81"/>
          <p:cNvGrpSpPr/>
          <p:nvPr/>
        </p:nvGrpSpPr>
        <p:grpSpPr>
          <a:xfrm>
            <a:off x="453961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3" name="椭圆 82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等腰三角形 83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770953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6" name="椭圆 85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7" name="等腰三角形 86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8" name="组合 87"/>
          <p:cNvGrpSpPr/>
          <p:nvPr/>
        </p:nvGrpSpPr>
        <p:grpSpPr>
          <a:xfrm flipV="1">
            <a:off x="295148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9" name="椭圆 88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0" name="等腰三角形 89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1" name="组合 90"/>
          <p:cNvGrpSpPr/>
          <p:nvPr/>
        </p:nvGrpSpPr>
        <p:grpSpPr>
          <a:xfrm flipV="1">
            <a:off x="611378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92" name="椭圆 91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3" name="等腰三角形 92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4" name="组合 93"/>
          <p:cNvGrpSpPr/>
          <p:nvPr/>
        </p:nvGrpSpPr>
        <p:grpSpPr>
          <a:xfrm flipV="1">
            <a:off x="928624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95" name="椭圆 94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137731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78" name="椭圆 77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8" name="Freeform 18"/>
          <p:cNvSpPr/>
          <p:nvPr/>
        </p:nvSpPr>
        <p:spPr bwMode="auto">
          <a:xfrm>
            <a:off x="1275715" y="1639570"/>
            <a:ext cx="1073150" cy="575310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3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19" name="Freeform 18"/>
          <p:cNvSpPr/>
          <p:nvPr/>
        </p:nvSpPr>
        <p:spPr bwMode="auto">
          <a:xfrm>
            <a:off x="2858135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5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56" name="Freeform 18"/>
          <p:cNvSpPr/>
          <p:nvPr/>
        </p:nvSpPr>
        <p:spPr bwMode="auto">
          <a:xfrm>
            <a:off x="4443730" y="161734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35" name="TextBox 70"/>
          <p:cNvSpPr txBox="1"/>
          <p:nvPr/>
        </p:nvSpPr>
        <p:spPr>
          <a:xfrm>
            <a:off x="4228148" y="3371215"/>
            <a:ext cx="148653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因课程口碑荣获腾讯课堂官方颁发“创造101火箭机构奖”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106" name="TextBox 82"/>
          <p:cNvSpPr txBox="1"/>
          <p:nvPr/>
        </p:nvSpPr>
        <p:spPr>
          <a:xfrm>
            <a:off x="1270953" y="3371215"/>
            <a:ext cx="104330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rPr>
              <a:t>成立享学课堂入驻腾讯课堂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23" name="TextBox 89"/>
          <p:cNvSpPr txBox="1"/>
          <p:nvPr/>
        </p:nvSpPr>
        <p:spPr>
          <a:xfrm>
            <a:off x="2589848" y="1830070"/>
            <a:ext cx="175323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Java</a:t>
            </a:r>
            <a:r>
              <a:rPr kumimoji="0" lang="en-US" alt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VIP</a:t>
            </a: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架构班开班及获得湘潭市政府颁发“中国创翼”二等奖荣誉证书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500" name="圆角矩形 499"/>
          <p:cNvSpPr/>
          <p:nvPr/>
        </p:nvSpPr>
        <p:spPr>
          <a:xfrm>
            <a:off x="356870" y="195466"/>
            <a:ext cx="3896995" cy="533627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发展历程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sp>
        <p:nvSpPr>
          <p:cNvPr id="22" name="Freeform 18"/>
          <p:cNvSpPr/>
          <p:nvPr/>
        </p:nvSpPr>
        <p:spPr bwMode="auto">
          <a:xfrm>
            <a:off x="6029325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11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24" name="TextBox 70"/>
          <p:cNvSpPr txBox="1"/>
          <p:nvPr/>
        </p:nvSpPr>
        <p:spPr>
          <a:xfrm>
            <a:off x="5937885" y="1830070"/>
            <a:ext cx="127571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享学课堂VIP学员突破1000名学员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29" name="Freeform 18"/>
          <p:cNvSpPr/>
          <p:nvPr/>
        </p:nvSpPr>
        <p:spPr bwMode="auto">
          <a:xfrm>
            <a:off x="7624445" y="161734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</a:t>
            </a:r>
            <a:r>
              <a:rPr lang="en-US"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1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30" name="TextBox 70"/>
          <p:cNvSpPr txBox="1"/>
          <p:nvPr/>
        </p:nvSpPr>
        <p:spPr>
          <a:xfrm>
            <a:off x="7336155" y="3371215"/>
            <a:ext cx="179514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被腾讯课堂评选为官方“优质认证机构”并获得腾讯课堂“教育突破奖”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1" name="Freeform 18"/>
          <p:cNvSpPr/>
          <p:nvPr/>
        </p:nvSpPr>
        <p:spPr bwMode="auto">
          <a:xfrm>
            <a:off x="9192260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</a:t>
            </a:r>
            <a:r>
              <a:rPr lang="en-US"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6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42" name="TextBox 70"/>
          <p:cNvSpPr txBox="1"/>
          <p:nvPr/>
        </p:nvSpPr>
        <p:spPr>
          <a:xfrm>
            <a:off x="9020493" y="1830070"/>
            <a:ext cx="142303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享学课堂一周年</a:t>
            </a:r>
            <a:r>
              <a:rPr kumimoji="0" lang="zh-CN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，</a:t>
            </a: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VIP学员达到4000+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34556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公司成立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019425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立足行业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52437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教育口碑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113780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行业领先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71334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更多突破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9248140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全面领航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cxnSp>
        <p:nvCxnSpPr>
          <p:cNvPr id="66" name="直接箭头连接符 65"/>
          <p:cNvCxnSpPr/>
          <p:nvPr/>
        </p:nvCxnSpPr>
        <p:spPr>
          <a:xfrm flipV="1">
            <a:off x="752475" y="2765108"/>
            <a:ext cx="10443210" cy="30480"/>
          </a:xfrm>
          <a:prstGeom prst="straightConnector1">
            <a:avLst/>
          </a:prstGeom>
          <a:ln w="31750">
            <a:solidFill>
              <a:srgbClr val="6A727E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>
          <a:xfrm>
            <a:off x="3320733" y="2714625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1733550" y="2714625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>
            <a:off x="6500178" y="2715260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>
            <a:off x="4912995" y="2715260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>
            <a:off x="9666288" y="2714625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8079105" y="2714625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8" name="图片 107" descr="3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9325" y="4366895"/>
            <a:ext cx="2069465" cy="2244090"/>
          </a:xfrm>
          <a:prstGeom prst="rect">
            <a:avLst/>
          </a:prstGeom>
        </p:spPr>
      </p:pic>
      <p:pic>
        <p:nvPicPr>
          <p:cNvPr id="109" name="图片 108" descr="5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705" y="4443095"/>
            <a:ext cx="655320" cy="2167890"/>
          </a:xfrm>
          <a:prstGeom prst="rect">
            <a:avLst/>
          </a:prstGeom>
        </p:spPr>
      </p:pic>
      <p:pic>
        <p:nvPicPr>
          <p:cNvPr id="110" name="图片 109" descr="2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655" y="4366895"/>
            <a:ext cx="1129030" cy="2205990"/>
          </a:xfrm>
          <a:prstGeom prst="rect">
            <a:avLst/>
          </a:prstGeom>
        </p:spPr>
      </p:pic>
      <p:pic>
        <p:nvPicPr>
          <p:cNvPr id="111" name="图片 110" descr="4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820" y="4366895"/>
            <a:ext cx="1007745" cy="2244090"/>
          </a:xfrm>
          <a:prstGeom prst="rect">
            <a:avLst/>
          </a:prstGeom>
        </p:spPr>
      </p:pic>
      <p:pic>
        <p:nvPicPr>
          <p:cNvPr id="2" name="图片 1" descr="D:\关注领取福利.jpg关注领取福利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checker/>
      </p:transition>
    </mc:Choice>
    <mc:Fallback>
      <p:transition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86080" y="199056"/>
            <a:ext cx="6813550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企业荣誉</a:t>
            </a:r>
            <a:endParaRPr lang="zh-CN" altLang="en-US" sz="2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4380" y="733425"/>
            <a:ext cx="8143240" cy="4913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Title 6"/>
          <p:cNvSpPr txBox="1"/>
          <p:nvPr>
            <p:custDataLst>
              <p:tags r:id="rId1"/>
            </p:custDataLst>
          </p:nvPr>
        </p:nvSpPr>
        <p:spPr>
          <a:xfrm>
            <a:off x="709930" y="1497330"/>
            <a:ext cx="8973820" cy="316293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不去学，成功率0%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试着学，成功率20%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好好学，成功率60%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努力学，成功率80%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坚持学，成功率100%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站着不动永远是观众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二八定律永存在，因为选择，所以不同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386080" y="199056"/>
            <a:ext cx="6813550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失败的人永远在找接口，成功的人都在找捷径</a:t>
            </a:r>
            <a:endParaRPr lang="zh-CN" altLang="en-US" sz="2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PA_库_文本框 6"/>
          <p:cNvSpPr txBox="1"/>
          <p:nvPr>
            <p:custDataLst>
              <p:tags r:id="rId2"/>
            </p:custDataLst>
          </p:nvPr>
        </p:nvSpPr>
        <p:spPr>
          <a:xfrm>
            <a:off x="5093335" y="4254500"/>
            <a:ext cx="14986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800" dirty="0">
                <a:solidFill>
                  <a:srgbClr val="00B0F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Zero</a:t>
            </a:r>
            <a:endParaRPr lang="en-US" altLang="zh-CN" sz="4800" dirty="0">
              <a:solidFill>
                <a:srgbClr val="00B0F0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6" name="PA_库_文本框 3"/>
          <p:cNvSpPr txBox="1"/>
          <p:nvPr>
            <p:custDataLst>
              <p:tags r:id="rId3"/>
            </p:custDataLst>
          </p:nvPr>
        </p:nvSpPr>
        <p:spPr>
          <a:xfrm>
            <a:off x="3060700" y="2382520"/>
            <a:ext cx="256413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8800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谢谢</a:t>
            </a:r>
            <a:endParaRPr lang="zh-CN" altLang="en-US" sz="8800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11" name="PA_库_直接连接符 10"/>
          <p:cNvCxnSpPr/>
          <p:nvPr>
            <p:custDataLst>
              <p:tags r:id="rId4"/>
            </p:custDataLst>
          </p:nvPr>
        </p:nvCxnSpPr>
        <p:spPr>
          <a:xfrm>
            <a:off x="5500370" y="2402840"/>
            <a:ext cx="0" cy="94678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PA_库_直接连接符 12"/>
          <p:cNvCxnSpPr/>
          <p:nvPr>
            <p:custDataLst>
              <p:tags r:id="rId5"/>
            </p:custDataLst>
          </p:nvPr>
        </p:nvCxnSpPr>
        <p:spPr>
          <a:xfrm>
            <a:off x="5920105" y="3032760"/>
            <a:ext cx="0" cy="73914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A_库_文本框 13"/>
          <p:cNvSpPr txBox="1"/>
          <p:nvPr>
            <p:custDataLst>
              <p:tags r:id="rId6"/>
            </p:custDataLst>
          </p:nvPr>
        </p:nvSpPr>
        <p:spPr>
          <a:xfrm>
            <a:off x="5454650" y="2403475"/>
            <a:ext cx="459740" cy="18249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TECHNOLOGY</a:t>
            </a:r>
            <a:endParaRPr lang="en-US" altLang="zh-CN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12" name="PA_库_直接连接符 10"/>
          <p:cNvCxnSpPr/>
          <p:nvPr>
            <p:custDataLst>
              <p:tags r:id="rId7"/>
            </p:custDataLst>
          </p:nvPr>
        </p:nvCxnSpPr>
        <p:spPr>
          <a:xfrm flipV="1">
            <a:off x="5215890" y="2400300"/>
            <a:ext cx="568325" cy="254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_库_文本框 3"/>
          <p:cNvSpPr txBox="1"/>
          <p:nvPr>
            <p:custDataLst>
              <p:tags r:id="rId8"/>
            </p:custDataLst>
          </p:nvPr>
        </p:nvSpPr>
        <p:spPr>
          <a:xfrm>
            <a:off x="5944870" y="2399665"/>
            <a:ext cx="310896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8800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观看</a:t>
            </a:r>
            <a:endParaRPr lang="zh-CN" altLang="en-US" sz="8800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3394075" y="3806190"/>
            <a:ext cx="472567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圆角矩形 85"/>
          <p:cNvSpPr/>
          <p:nvPr/>
        </p:nvSpPr>
        <p:spPr>
          <a:xfrm>
            <a:off x="360680" y="207946"/>
            <a:ext cx="7450455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咨询</a:t>
            </a:r>
            <a:endParaRPr lang="zh-CN" altLang="en-US" sz="2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452570" y="5084167"/>
            <a:ext cx="3939305" cy="368300"/>
            <a:chOff x="1139058" y="5604513"/>
            <a:chExt cx="3939305" cy="368300"/>
          </a:xfrm>
        </p:grpSpPr>
        <p:grpSp>
          <p:nvGrpSpPr>
            <p:cNvPr id="24" name="PA_组合 23"/>
            <p:cNvGrpSpPr/>
            <p:nvPr>
              <p:custDataLst>
                <p:tags r:id="rId2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p>
                <a:pPr algn="dist" defTabSz="1219200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6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5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p>
                  <a:pPr algn="dist" defTabSz="1219200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p>
                  <a:pPr algn="dist" defTabSz="1219200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498233" y="5604513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p>
              <a:pPr algn="l" defTabSz="1219200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官方咨询阿媛老师：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1413650094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pic>
        <p:nvPicPr>
          <p:cNvPr id="9" name="图片 8" descr="微信二维码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775" y="995680"/>
            <a:ext cx="3588385" cy="3646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77520" y="183515"/>
            <a:ext cx="570166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92D050"/>
                </a:solidFill>
              </a:rPr>
              <a:t>为什么要用ConstraintLayout</a:t>
            </a:r>
            <a:r>
              <a:rPr lang="en-US" altLang="zh-CN" sz="2800">
                <a:solidFill>
                  <a:srgbClr val="92D050"/>
                </a:solidFill>
              </a:rPr>
              <a:t>?</a:t>
            </a:r>
            <a:endParaRPr lang="en-US" altLang="zh-CN" sz="2800">
              <a:solidFill>
                <a:srgbClr val="92D05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77520" y="1015365"/>
            <a:ext cx="3903980" cy="43878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707255" y="2418080"/>
            <a:ext cx="7089775" cy="15036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135245" y="2748280"/>
            <a:ext cx="699198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5400">
                <a:solidFill>
                  <a:srgbClr val="FFFF00"/>
                </a:solidFill>
              </a:rPr>
              <a:t>解决布局嵌套的问题</a:t>
            </a:r>
            <a:endParaRPr lang="zh-CN" altLang="en-US" sz="54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75615" y="201295"/>
            <a:ext cx="21107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  <a:t>基本使用</a:t>
            </a:r>
            <a:endParaRPr lang="zh-CN" altLang="en-US" sz="2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</a:endParaRPr>
          </a:p>
        </p:txBody>
      </p:sp>
      <p:pic>
        <p:nvPicPr>
          <p:cNvPr id="1198" name="图片 1197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00"/>
          <a:stretch>
            <a:fillRect/>
          </a:stretch>
        </p:blipFill>
        <p:spPr>
          <a:xfrm>
            <a:off x="599440" y="647700"/>
            <a:ext cx="10993120" cy="6184265"/>
          </a:xfrm>
          <a:prstGeom prst="rect">
            <a:avLst/>
          </a:prstGeom>
        </p:spPr>
      </p:pic>
      <p:sp>
        <p:nvSpPr>
          <p:cNvPr id="1199" name="文本框 1198"/>
          <p:cNvSpPr txBox="1"/>
          <p:nvPr>
            <p:custDataLst>
              <p:tags r:id="rId3"/>
            </p:custDataLst>
          </p:nvPr>
        </p:nvSpPr>
        <p:spPr>
          <a:xfrm>
            <a:off x="599440" y="647700"/>
            <a:ext cx="10993120" cy="6210300"/>
          </a:xfrm>
          <a:prstGeom prst="rect">
            <a:avLst/>
          </a:prstGeom>
          <a:solidFill>
            <a:srgbClr val="1E3240">
              <a:alpha val="74902"/>
            </a:srgbClr>
          </a:solidFill>
          <a:ln w="127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25400" dist="12700" dir="5400000" algn="ctr" rotWithShape="0">
              <a:srgbClr val="000000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26789" tIns="26789" rIns="26789" bIns="26789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171450"/>
          </a:lstStyle>
          <a:p>
            <a:endParaRPr lang="zh-CN" altLang="en-US"/>
          </a:p>
        </p:txBody>
      </p:sp>
      <p:sp>
        <p:nvSpPr>
          <p:cNvPr id="1200" name="矩形 1199"/>
          <p:cNvSpPr/>
          <p:nvPr>
            <p:custDataLst>
              <p:tags r:id="rId4"/>
            </p:custDataLst>
          </p:nvPr>
        </p:nvSpPr>
        <p:spPr>
          <a:xfrm>
            <a:off x="932815" y="872490"/>
            <a:ext cx="666750" cy="637540"/>
          </a:xfrm>
          <a:prstGeom prst="rect">
            <a:avLst/>
          </a:prstGeom>
          <a:noFill/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>
            <a:normAutofit/>
          </a:bodyPr>
          <a:lstStyle/>
          <a:p>
            <a:pPr algn="ctr"/>
            <a:endParaRPr kumimoji="1" lang="zh-CN" altLang="en-US" sz="1000" b="1" dirty="0">
              <a:solidFill>
                <a:prstClr val="white"/>
              </a:solidFill>
            </a:endParaRPr>
          </a:p>
        </p:txBody>
      </p:sp>
      <p:sp>
        <p:nvSpPr>
          <p:cNvPr id="1201" name="等腰三角形 4"/>
          <p:cNvSpPr/>
          <p:nvPr>
            <p:custDataLst>
              <p:tags r:id="rId5"/>
            </p:custDataLst>
          </p:nvPr>
        </p:nvSpPr>
        <p:spPr>
          <a:xfrm rot="4620000">
            <a:off x="5992495" y="4506595"/>
            <a:ext cx="274320" cy="796290"/>
          </a:xfrm>
          <a:custGeom>
            <a:avLst/>
            <a:gdLst/>
            <a:ahLst/>
            <a:cxnLst/>
            <a:rect l="l" t="t" r="r" b="b"/>
            <a:pathLst>
              <a:path w="192964" h="560383">
                <a:moveTo>
                  <a:pt x="66046" y="560383"/>
                </a:moveTo>
                <a:lnTo>
                  <a:pt x="0" y="437611"/>
                </a:lnTo>
                <a:lnTo>
                  <a:pt x="50013" y="454481"/>
                </a:lnTo>
                <a:cubicBezTo>
                  <a:pt x="162802" y="291013"/>
                  <a:pt x="137166" y="120464"/>
                  <a:pt x="101652" y="0"/>
                </a:cubicBezTo>
                <a:cubicBezTo>
                  <a:pt x="168790" y="118195"/>
                  <a:pt x="220957" y="274728"/>
                  <a:pt x="139072" y="484523"/>
                </a:cubicBezTo>
                <a:lnTo>
                  <a:pt x="192964" y="50270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02" name="圆角矩形 1201"/>
          <p:cNvSpPr/>
          <p:nvPr>
            <p:custDataLst>
              <p:tags r:id="rId6"/>
            </p:custDataLst>
          </p:nvPr>
        </p:nvSpPr>
        <p:spPr>
          <a:xfrm>
            <a:off x="7399020" y="3630295"/>
            <a:ext cx="3119120" cy="789940"/>
          </a:xfrm>
          <a:prstGeom prst="roundRect">
            <a:avLst/>
          </a:prstGeom>
          <a:noFill/>
          <a:ln w="19050">
            <a:solidFill>
              <a:srgbClr val="00B0F0"/>
            </a:solidFill>
            <a:round/>
            <a:headEnd type="non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tlCol="0" anchor="ctr">
            <a:norm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203" name="圆角矩形 1202"/>
          <p:cNvSpPr/>
          <p:nvPr>
            <p:custDataLst>
              <p:tags r:id="rId7"/>
            </p:custDataLst>
          </p:nvPr>
        </p:nvSpPr>
        <p:spPr>
          <a:xfrm>
            <a:off x="2000250" y="3629025"/>
            <a:ext cx="3119120" cy="789940"/>
          </a:xfrm>
          <a:prstGeom prst="roundRect">
            <a:avLst/>
          </a:prstGeom>
          <a:noFill/>
          <a:ln w="19050">
            <a:solidFill>
              <a:srgbClr val="7DDDFF"/>
            </a:solidFill>
            <a:round/>
            <a:head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tlCol="0" anchor="ctr">
            <a:norm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204" name="椭圆 1203"/>
          <p:cNvSpPr/>
          <p:nvPr>
            <p:custDataLst>
              <p:tags r:id="rId8"/>
            </p:custDataLst>
          </p:nvPr>
        </p:nvSpPr>
        <p:spPr>
          <a:xfrm>
            <a:off x="7016750" y="3630295"/>
            <a:ext cx="789940" cy="78994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05" name="椭圆 1204"/>
          <p:cNvSpPr/>
          <p:nvPr>
            <p:custDataLst>
              <p:tags r:id="rId9"/>
            </p:custDataLst>
          </p:nvPr>
        </p:nvSpPr>
        <p:spPr>
          <a:xfrm>
            <a:off x="4718685" y="3629025"/>
            <a:ext cx="789940" cy="789940"/>
          </a:xfrm>
          <a:prstGeom prst="ellipse">
            <a:avLst/>
          </a:prstGeom>
          <a:solidFill>
            <a:srgbClr val="7DD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defTabSz="914400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06" name="等腰三角形 4"/>
          <p:cNvSpPr/>
          <p:nvPr>
            <p:custDataLst>
              <p:tags r:id="rId10"/>
            </p:custDataLst>
          </p:nvPr>
        </p:nvSpPr>
        <p:spPr>
          <a:xfrm rot="4620000" flipH="1" flipV="1">
            <a:off x="5958840" y="2780665"/>
            <a:ext cx="274320" cy="796290"/>
          </a:xfrm>
          <a:custGeom>
            <a:avLst/>
            <a:gdLst/>
            <a:ahLst/>
            <a:cxnLst/>
            <a:rect l="l" t="t" r="r" b="b"/>
            <a:pathLst>
              <a:path w="192964" h="560383">
                <a:moveTo>
                  <a:pt x="66046" y="560383"/>
                </a:moveTo>
                <a:lnTo>
                  <a:pt x="0" y="437611"/>
                </a:lnTo>
                <a:lnTo>
                  <a:pt x="50013" y="454481"/>
                </a:lnTo>
                <a:cubicBezTo>
                  <a:pt x="162802" y="291013"/>
                  <a:pt x="137166" y="120464"/>
                  <a:pt x="101652" y="0"/>
                </a:cubicBezTo>
                <a:cubicBezTo>
                  <a:pt x="168790" y="118195"/>
                  <a:pt x="220957" y="274728"/>
                  <a:pt x="139072" y="484523"/>
                </a:cubicBezTo>
                <a:lnTo>
                  <a:pt x="192964" y="50270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07" name="Freeform 7"/>
          <p:cNvSpPr/>
          <p:nvPr>
            <p:custDataLst>
              <p:tags r:id="rId11"/>
            </p:custDataLst>
          </p:nvPr>
        </p:nvSpPr>
        <p:spPr bwMode="auto">
          <a:xfrm>
            <a:off x="5672455" y="3558540"/>
            <a:ext cx="1021715" cy="868045"/>
          </a:xfrm>
          <a:custGeom>
            <a:avLst/>
            <a:gdLst/>
            <a:ahLst/>
            <a:cxnLst>
              <a:cxn ang="0">
                <a:pos x="160" y="0"/>
              </a:cxn>
              <a:cxn ang="0">
                <a:pos x="0" y="144"/>
              </a:cxn>
              <a:cxn ang="0">
                <a:pos x="48" y="144"/>
              </a:cxn>
              <a:cxn ang="0">
                <a:pos x="48" y="272"/>
              </a:cxn>
              <a:cxn ang="0">
                <a:pos x="128" y="272"/>
              </a:cxn>
              <a:cxn ang="0">
                <a:pos x="128" y="176"/>
              </a:cxn>
              <a:cxn ang="0">
                <a:pos x="192" y="176"/>
              </a:cxn>
              <a:cxn ang="0">
                <a:pos x="192" y="272"/>
              </a:cxn>
              <a:cxn ang="0">
                <a:pos x="272" y="272"/>
              </a:cxn>
              <a:cxn ang="0">
                <a:pos x="272" y="144"/>
              </a:cxn>
              <a:cxn ang="0">
                <a:pos x="320" y="144"/>
              </a:cxn>
              <a:cxn ang="0">
                <a:pos x="160" y="0"/>
              </a:cxn>
            </a:cxnLst>
            <a:rect l="0" t="0" r="r" b="b"/>
            <a:pathLst>
              <a:path w="320" h="272">
                <a:moveTo>
                  <a:pt x="160" y="0"/>
                </a:moveTo>
                <a:lnTo>
                  <a:pt x="0" y="144"/>
                </a:lnTo>
                <a:lnTo>
                  <a:pt x="48" y="144"/>
                </a:lnTo>
                <a:lnTo>
                  <a:pt x="48" y="272"/>
                </a:lnTo>
                <a:lnTo>
                  <a:pt x="128" y="272"/>
                </a:lnTo>
                <a:lnTo>
                  <a:pt x="128" y="176"/>
                </a:lnTo>
                <a:lnTo>
                  <a:pt x="192" y="176"/>
                </a:lnTo>
                <a:lnTo>
                  <a:pt x="192" y="272"/>
                </a:lnTo>
                <a:lnTo>
                  <a:pt x="272" y="272"/>
                </a:lnTo>
                <a:lnTo>
                  <a:pt x="272" y="144"/>
                </a:lnTo>
                <a:lnTo>
                  <a:pt x="320" y="144"/>
                </a:lnTo>
                <a:lnTo>
                  <a:pt x="16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endParaRPr lang="zh-CN" altLang="en-US" u="sng"/>
          </a:p>
        </p:txBody>
      </p:sp>
      <p:sp>
        <p:nvSpPr>
          <p:cNvPr id="1208" name="文本框 1207"/>
          <p:cNvSpPr txBox="1"/>
          <p:nvPr>
            <p:custDataLst>
              <p:tags r:id="rId12"/>
            </p:custDataLst>
          </p:nvPr>
        </p:nvSpPr>
        <p:spPr>
          <a:xfrm>
            <a:off x="2007870" y="3646170"/>
            <a:ext cx="2547620" cy="772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7DDDFF"/>
                </a:solidFill>
                <a:latin typeface="Century Gothic" pitchFamily="34" charset="0"/>
              </a:defRPr>
            </a:lvl1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mtClean="0">
                <a:solidFill>
                  <a:srgbClr val="7DDDFF"/>
                </a:solidFill>
                <a:latin typeface="+mn-lt"/>
              </a:rPr>
              <a:t> 使用布局编辑器</a:t>
            </a:r>
            <a:endParaRPr lang="en-US" altLang="zh-CN" smtClean="0">
              <a:solidFill>
                <a:srgbClr val="7DDDFF"/>
              </a:solidFill>
              <a:latin typeface="+mn-lt"/>
            </a:endParaRPr>
          </a:p>
        </p:txBody>
      </p:sp>
      <p:sp>
        <p:nvSpPr>
          <p:cNvPr id="1209" name="文本框 1208"/>
          <p:cNvSpPr txBox="1"/>
          <p:nvPr>
            <p:custDataLst>
              <p:tags r:id="rId13"/>
            </p:custDataLst>
          </p:nvPr>
        </p:nvSpPr>
        <p:spPr>
          <a:xfrm>
            <a:off x="7936865" y="3639185"/>
            <a:ext cx="2581275" cy="779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B0F0"/>
                </a:solidFill>
                <a:latin typeface="Century Gothic" pitchFamily="34" charset="0"/>
              </a:defRPr>
            </a:lvl1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mtClean="0">
                <a:solidFill>
                  <a:srgbClr val="00B0F0"/>
                </a:solidFill>
                <a:latin typeface="+mn-lt"/>
              </a:rPr>
              <a:t> 手写</a:t>
            </a:r>
            <a:endParaRPr lang="en-US" altLang="zh-CN" smtClean="0">
              <a:solidFill>
                <a:srgbClr val="00B0F0"/>
              </a:solidFill>
              <a:latin typeface="+mn-lt"/>
            </a:endParaRPr>
          </a:p>
        </p:txBody>
      </p:sp>
      <p:pic>
        <p:nvPicPr>
          <p:cNvPr id="1210" name="图片 120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9440" y="647700"/>
            <a:ext cx="10993120" cy="6170930"/>
          </a:xfrm>
          <a:prstGeom prst="rect">
            <a:avLst/>
          </a:prstGeom>
        </p:spPr>
      </p:pic>
      <p:sp>
        <p:nvSpPr>
          <p:cNvPr id="1211" name="文本框 1210"/>
          <p:cNvSpPr txBox="1"/>
          <p:nvPr/>
        </p:nvSpPr>
        <p:spPr>
          <a:xfrm>
            <a:off x="1813560" y="2955290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</a:rPr>
              <a:t>布局编辑器</a:t>
            </a:r>
            <a:endParaRPr lang="zh-CN" altLang="en-US" sz="240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</a:endParaRPr>
          </a:p>
        </p:txBody>
      </p:sp>
      <p:sp>
        <p:nvSpPr>
          <p:cNvPr id="1212" name="文本框 1211"/>
          <p:cNvSpPr txBox="1"/>
          <p:nvPr/>
        </p:nvSpPr>
        <p:spPr>
          <a:xfrm>
            <a:off x="8627110" y="2955290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ang="5400000" scaled="0"/>
                </a:gradFill>
              </a:rPr>
              <a:t>手写</a:t>
            </a:r>
            <a:endParaRPr lang="zh-CN" altLang="en-US" sz="240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334260" y="2210435"/>
            <a:ext cx="8006080" cy="14452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zh-CN" altLang="en-US" sz="8800">
                <a:solidFill>
                  <a:schemeClr val="accent4"/>
                </a:solidFill>
                <a:effectLst/>
              </a:rPr>
              <a:t>布局编辑器介绍</a:t>
            </a:r>
            <a:endParaRPr lang="zh-CN" altLang="en-US" sz="8800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00965"/>
            <a:ext cx="12280900" cy="68834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</p:tagLst>
</file>

<file path=ppt/tags/tag11.xml><?xml version="1.0" encoding="utf-8"?>
<p:tagLst xmlns:p="http://schemas.openxmlformats.org/presentationml/2006/main">
  <p:tag name="REFSHAPE" val="363893772"/>
  <p:tag name="KSO_WM_UNIT_PLACING_PICTURE_USER_VIEWPORT" val="{&quot;height&quot;:8430,&quot;width&quot;:7500}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4"/>
  <p:tag name="KSO_WM_UNIT_TYPE" val="q_i"/>
  <p:tag name="KSO_WM_UNIT_INDEX" val="1_1"/>
  <p:tag name="KSO_WM_UNIT_ID" val="diagram160844_1*q_i*1_1"/>
  <p:tag name="KSO_WM_UNIT_LAYERLEVEL" val="1_1"/>
  <p:tag name="KSO_WM_DIAGRAM_GROUP_CODE" val="q1-1"/>
  <p:tag name="KSO_WM_UNIT_USESOURCEFORMAT_APPLY" val="0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4"/>
  <p:tag name="KSO_WM_UNIT_TYPE" val="q_i"/>
  <p:tag name="KSO_WM_UNIT_INDEX" val="1_2"/>
  <p:tag name="KSO_WM_UNIT_ID" val="diagram160844_1*q_i*1_2"/>
  <p:tag name="KSO_WM_UNIT_LAYERLEVEL" val="1_1"/>
  <p:tag name="KSO_WM_DIAGRAM_GROUP_CODE" val="q1-1"/>
  <p:tag name="KSO_WM_UNIT_TEXT_FILL_FORE_SCHEMECOLOR_INDEX" val="13"/>
  <p:tag name="KSO_WM_UNIT_TEXT_FILL_TYPE" val="1"/>
  <p:tag name="KSO_WM_UNIT_USESOURCEFORMAT_APPLY" val="0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4"/>
  <p:tag name="KSO_WM_UNIT_TYPE" val="q_i"/>
  <p:tag name="KSO_WM_UNIT_INDEX" val="1_3"/>
  <p:tag name="KSO_WM_UNIT_ID" val="diagram160844_1*q_i*1_3"/>
  <p:tag name="KSO_WM_UNIT_LAYERLEVEL" val="1_1"/>
  <p:tag name="KSO_WM_DIAGRAM_GROUP_CODE" val="q1-1"/>
  <p:tag name="KSO_WM_UNIT_USESOURCEFORMAT_APPLY" val="0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4"/>
  <p:tag name="KSO_WM_UNIT_TYPE" val="q_i"/>
  <p:tag name="KSO_WM_UNIT_INDEX" val="1_4"/>
  <p:tag name="KSO_WM_UNIT_ID" val="diagram160844_1*q_i*1_4"/>
  <p:tag name="KSO_WM_UNIT_LAYERLEVEL" val="1_1"/>
  <p:tag name="KSO_WM_DIAGRAM_GROUP_CODE" val="q1-1"/>
  <p:tag name="KSO_WM_UNIT_FILL_FORE_SCHEMECOLOR_INDEX" val="5"/>
  <p:tag name="KSO_WM_UNIT_FILL_TYPE" val="1"/>
  <p:tag name="KSO_WM_UNIT_USESOURCEFORMAT_APPLY" val="0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4"/>
  <p:tag name="KSO_WM_UNIT_TYPE" val="q_i"/>
  <p:tag name="KSO_WM_UNIT_INDEX" val="1_5"/>
  <p:tag name="KSO_WM_UNIT_ID" val="diagram160844_1*q_i*1_5"/>
  <p:tag name="KSO_WM_UNIT_LAYERLEVEL" val="1_1"/>
  <p:tag name="KSO_WM_DIAGRAM_GROUP_CODE" val="q1-1"/>
  <p:tag name="KSO_WM_UNIT_USESOURCEFORMAT_APPLY" val="0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4"/>
  <p:tag name="KSO_WM_UNIT_TYPE" val="q_i"/>
  <p:tag name="KSO_WM_UNIT_INDEX" val="1_6"/>
  <p:tag name="KSO_WM_UNIT_ID" val="diagram160844_1*q_i*1_6"/>
  <p:tag name="KSO_WM_UNIT_LAYERLEVEL" val="1_1"/>
  <p:tag name="KSO_WM_DIAGRAM_GROUP_CODE" val="q1-1"/>
  <p:tag name="KSO_WM_UNIT_USESOURCEFORMAT_APPLY" val="0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4"/>
  <p:tag name="KSO_WM_UNIT_TYPE" val="q_i"/>
  <p:tag name="KSO_WM_UNIT_INDEX" val="1_7"/>
  <p:tag name="KSO_WM_UNIT_ID" val="diagram160844_1*q_i*1_7"/>
  <p:tag name="KSO_WM_UNIT_LAYERLEVEL" val="1_1"/>
  <p:tag name="KSO_WM_DIAGRAM_GROUP_CODE" val="q1-1"/>
  <p:tag name="KSO_WM_UNIT_USESOURCEFORMAT_APPLY" val="0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4"/>
  <p:tag name="KSO_WM_UNIT_TYPE" val="q_i"/>
  <p:tag name="KSO_WM_UNIT_INDEX" val="1_8"/>
  <p:tag name="KSO_WM_UNIT_ID" val="diagram160844_1*q_i*1_8"/>
  <p:tag name="KSO_WM_UNIT_LAYERLEVEL" val="1_1"/>
  <p:tag name="KSO_WM_DIAGRAM_GROUP_CODE" val="q1-1"/>
  <p:tag name="KSO_WM_UNIT_TEXT_FILL_FORE_SCHEMECOLOR_INDEX" val="14"/>
  <p:tag name="KSO_WM_UNIT_TEXT_FILL_TYPE" val="1"/>
  <p:tag name="KSO_WM_UNIT_USESOURCEFORMAT_APPLY" val="0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4"/>
  <p:tag name="KSO_WM_UNIT_TYPE" val="q_i"/>
  <p:tag name="KSO_WM_UNIT_INDEX" val="1_9"/>
  <p:tag name="KSO_WM_UNIT_ID" val="diagram160844_1*q_i*1_9"/>
  <p:tag name="KSO_WM_UNIT_LAYERLEVEL" val="1_1"/>
  <p:tag name="KSO_WM_DIAGRAM_GROUP_CODE" val="q1-1"/>
  <p:tag name="KSO_WM_UNIT_FILL_FORE_SCHEMECOLOR_INDEX" val="5"/>
  <p:tag name="KSO_WM_UNIT_FILL_TYPE" val="1"/>
  <p:tag name="KSO_WM_UNIT_USESOURCEFORMAT_APPLY" val="0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4"/>
  <p:tag name="KSO_WM_UNIT_TYPE" val="q_i"/>
  <p:tag name="KSO_WM_UNIT_INDEX" val="1_10"/>
  <p:tag name="KSO_WM_UNIT_ID" val="diagram160844_1*q_i*1_10"/>
  <p:tag name="KSO_WM_UNIT_LAYERLEVEL" val="1_1"/>
  <p:tag name="KSO_WM_DIAGRAM_GROUP_CODE" val="q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2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4"/>
  <p:tag name="KSO_WM_UNIT_TYPE" val="q_h_f"/>
  <p:tag name="KSO_WM_UNIT_INDEX" val="1_1_1"/>
  <p:tag name="KSO_WM_UNIT_ID" val="diagram160844_1*q_h_f*1_1_1"/>
  <p:tag name="KSO_WM_UNIT_LAYERLEVEL" val="1_1_1"/>
  <p:tag name="KSO_WM_UNIT_VALUE" val="22"/>
  <p:tag name="KSO_WM_UNIT_HIGHLIGHT" val="0"/>
  <p:tag name="KSO_WM_UNIT_COMPATIBLE" val="0"/>
  <p:tag name="KSO_WM_UNIT_CLEAR" val="0"/>
  <p:tag name="KSO_WM_UNIT_PRESET_TEXT_INDEX" val="4"/>
  <p:tag name="KSO_WM_UNIT_PRESET_TEXT_LEN" val="57"/>
  <p:tag name="KSO_WM_DIAGRAM_GROUP_CODE" val="q1-1"/>
  <p:tag name="KSO_WM_UNIT_USESOURCEFORMAT_APPLY" val="0"/>
</p:tagLst>
</file>

<file path=ppt/tags/tag2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4"/>
  <p:tag name="KSO_WM_UNIT_TYPE" val="q_h_f"/>
  <p:tag name="KSO_WM_UNIT_INDEX" val="1_2_1"/>
  <p:tag name="KSO_WM_UNIT_ID" val="diagram160844_1*q_h_f*1_2_1"/>
  <p:tag name="KSO_WM_UNIT_LAYERLEVEL" val="1_1_1"/>
  <p:tag name="KSO_WM_UNIT_VALUE" val="33"/>
  <p:tag name="KSO_WM_UNIT_HIGHLIGHT" val="0"/>
  <p:tag name="KSO_WM_UNIT_COMPATIBLE" val="0"/>
  <p:tag name="KSO_WM_UNIT_CLEAR" val="0"/>
  <p:tag name="KSO_WM_UNIT_PRESET_TEXT_INDEX" val="4"/>
  <p:tag name="KSO_WM_UNIT_PRESET_TEXT_LEN" val="57"/>
  <p:tag name="KSO_WM_DIAGRAM_GROUP_CODE" val="q1-1"/>
  <p:tag name="KSO_WM_UNIT_USESOURCEFORMAT_APPLY" val="0"/>
</p:tagLst>
</file>

<file path=ppt/tags/tag24.xml><?xml version="1.0" encoding="utf-8"?>
<p:tagLst xmlns:p="http://schemas.openxmlformats.org/presentationml/2006/main">
  <p:tag name="KSO_WM_SLIDE_ITEM_CNT" val="2"/>
</p:tagLst>
</file>

<file path=ppt/tags/tag25.xml><?xml version="1.0" encoding="utf-8"?>
<p:tagLst xmlns:p="http://schemas.openxmlformats.org/presentationml/2006/main">
  <p:tag name="PA" val="v4.1.3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PA" val="v4.1.3"/>
</p:tagLst>
</file>

<file path=ppt/tags/tag28.xml><?xml version="1.0" encoding="utf-8"?>
<p:tagLst xmlns:p="http://schemas.openxmlformats.org/presentationml/2006/main">
  <p:tag name="PA" val="v4.1.3"/>
</p:tagLst>
</file>

<file path=ppt/tags/tag29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PA" val="v4.1.3"/>
</p:tagLst>
</file>

<file path=ppt/tags/tag31.xml><?xml version="1.0" encoding="utf-8"?>
<p:tagLst xmlns:p="http://schemas.openxmlformats.org/presentationml/2006/main">
  <p:tag name="PA" val="v4.1.3"/>
</p:tagLst>
</file>

<file path=ppt/tags/tag32.xml><?xml version="1.0" encoding="utf-8"?>
<p:tagLst xmlns:p="http://schemas.openxmlformats.org/presentationml/2006/main">
  <p:tag name="PA" val="v4.1.3"/>
</p:tagLst>
</file>

<file path=ppt/tags/tag33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点击此处添加正文，文字是您思想的提炼，为了演示发布的良好效果，请言简意赅的阐述您的观点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81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730e7776-b224-4dd7-980f-8b5647c1d658}"/>
  <p:tag name="KSO_WM_UNIT_TEXTBOXSTYLE_TEMPLATEID" val="3132653"/>
  <p:tag name="KSO_WM_UNIT_TEXTBOXSTYLE_TYPE" val="8"/>
</p:tagLst>
</file>

<file path=ppt/tags/tag34.xml><?xml version="1.0" encoding="utf-8"?>
<p:tagLst xmlns:p="http://schemas.openxmlformats.org/presentationml/2006/main">
  <p:tag name="PA" val="v4.0.0"/>
</p:tagLst>
</file>

<file path=ppt/tags/tag35.xml><?xml version="1.0" encoding="utf-8"?>
<p:tagLst xmlns:p="http://schemas.openxmlformats.org/presentationml/2006/main">
  <p:tag name="PA" val="v4.0.0"/>
</p:tagLst>
</file>

<file path=ppt/tags/tag36.xml><?xml version="1.0" encoding="utf-8"?>
<p:tagLst xmlns:p="http://schemas.openxmlformats.org/presentationml/2006/main">
  <p:tag name="PA" val="v4.0.0"/>
</p:tagLst>
</file>

<file path=ppt/tags/tag37.xml><?xml version="1.0" encoding="utf-8"?>
<p:tagLst xmlns:p="http://schemas.openxmlformats.org/presentationml/2006/main">
  <p:tag name="PA" val="v4.0.0"/>
</p:tagLst>
</file>

<file path=ppt/tags/tag38.xml><?xml version="1.0" encoding="utf-8"?>
<p:tagLst xmlns:p="http://schemas.openxmlformats.org/presentationml/2006/main">
  <p:tag name="PA" val="v4.0.0"/>
</p:tagLst>
</file>

<file path=ppt/tags/tag39.xml><?xml version="1.0" encoding="utf-8"?>
<p:tagLst xmlns:p="http://schemas.openxmlformats.org/presentationml/2006/main">
  <p:tag name="PA" val="v4.0.0"/>
</p:tagLst>
</file>

<file path=ppt/tags/tag4.xml><?xml version="1.0" encoding="utf-8"?>
<p:tagLst xmlns:p="http://schemas.openxmlformats.org/presentationml/2006/main">
  <p:tag name="PA" val="v4.1.3"/>
</p:tagLst>
</file>

<file path=ppt/tags/tag40.xml><?xml version="1.0" encoding="utf-8"?>
<p:tagLst xmlns:p="http://schemas.openxmlformats.org/presentationml/2006/main">
  <p:tag name="PA" val="v4.0.0"/>
</p:tagLst>
</file>

<file path=ppt/tags/tag5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KSO_WM_UNIT_PLACING_PICTURE_USER_VIEWPORT" val="{&quot;height&quot;:5152,&quot;width&quot;:5152}"/>
</p:tagLst>
</file>

<file path=ppt/tags/tag7.xml><?xml version="1.0" encoding="utf-8"?>
<p:tagLst xmlns:p="http://schemas.openxmlformats.org/presentationml/2006/main">
  <p:tag name="KSO_WM_UNIT_PLACING_PICTURE_USER_VIEWPORT" val="{&quot;height&quot;:10862,&quot;width&quot;:6349}"/>
</p:tagLst>
</file>

<file path=ppt/tags/tag8.xml><?xml version="1.0" encoding="utf-8"?>
<p:tagLst xmlns:p="http://schemas.openxmlformats.org/presentationml/2006/main">
  <p:tag name="REFSHAPE" val="378228740"/>
  <p:tag name="KSO_WM_UNIT_PLACING_PICTURE_USER_VIEWPORT" val="{&quot;height&quot;:6450,&quot;width&quot;:6450}"/>
</p:tagLst>
</file>

<file path=ppt/tags/tag9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2668</Words>
  <Application>WPS 演示</Application>
  <PresentationFormat>宽屏</PresentationFormat>
  <Paragraphs>310</Paragraphs>
  <Slides>43</Slides>
  <Notes>42</Notes>
  <HiddenSlides>0</HiddenSlides>
  <MMClips>1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65" baseType="lpstr">
      <vt:lpstr>Arial</vt:lpstr>
      <vt:lpstr>宋体</vt:lpstr>
      <vt:lpstr>Wingdings</vt:lpstr>
      <vt:lpstr>黑体</vt:lpstr>
      <vt:lpstr>字魂59号-创粗黑</vt:lpstr>
      <vt:lpstr>Calibri</vt:lpstr>
      <vt:lpstr>等线</vt:lpstr>
      <vt:lpstr>微软雅黑</vt:lpstr>
      <vt:lpstr>Yu Gothic UI Light</vt:lpstr>
      <vt:lpstr>Times New Roman</vt:lpstr>
      <vt:lpstr>思源黑体 CN Medium</vt:lpstr>
      <vt:lpstr>Century Gothic</vt:lpstr>
      <vt:lpstr>Arial Unicode MS</vt:lpstr>
      <vt:lpstr>Calibri Light</vt:lpstr>
      <vt:lpstr>Gill Sans</vt:lpstr>
      <vt:lpstr>思源黑体 CN Bold</vt:lpstr>
      <vt:lpstr>Segoe UI</vt:lpstr>
      <vt:lpstr>思源黑体 CN Normal</vt:lpstr>
      <vt:lpstr>WPS-Bullets</vt:lpstr>
      <vt:lpstr>Century</vt:lpstr>
      <vt:lpstr>Segoe Print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QQ:394222199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【动态】IOS风格超实用大气简约图形化商务报告11</dc:title>
  <dc:creator>李国海</dc:creator>
  <cp:lastModifiedBy>T060764</cp:lastModifiedBy>
  <cp:revision>675</cp:revision>
  <dcterms:created xsi:type="dcterms:W3CDTF">2014-11-04T04:04:00Z</dcterms:created>
  <dcterms:modified xsi:type="dcterms:W3CDTF">2020-03-17T03:13:44Z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